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65" r:id="rId4"/>
    <p:sldId id="295" r:id="rId5"/>
    <p:sldId id="266" r:id="rId6"/>
    <p:sldId id="296" r:id="rId7"/>
    <p:sldId id="271" r:id="rId8"/>
    <p:sldId id="292" r:id="rId9"/>
    <p:sldId id="263" r:id="rId10"/>
    <p:sldId id="297" r:id="rId11"/>
    <p:sldId id="267" r:id="rId12"/>
    <p:sldId id="272" r:id="rId13"/>
    <p:sldId id="268" r:id="rId14"/>
    <p:sldId id="269" r:id="rId15"/>
    <p:sldId id="273" r:id="rId16"/>
    <p:sldId id="298" r:id="rId17"/>
    <p:sldId id="270" r:id="rId18"/>
    <p:sldId id="299" r:id="rId19"/>
    <p:sldId id="274" r:id="rId20"/>
    <p:sldId id="275" r:id="rId21"/>
    <p:sldId id="279" r:id="rId22"/>
    <p:sldId id="276" r:id="rId23"/>
    <p:sldId id="277" r:id="rId24"/>
    <p:sldId id="280" r:id="rId25"/>
    <p:sldId id="294" r:id="rId26"/>
    <p:sldId id="281" r:id="rId27"/>
    <p:sldId id="282" r:id="rId28"/>
    <p:sldId id="283" r:id="rId29"/>
    <p:sldId id="260" r:id="rId30"/>
    <p:sldId id="261" r:id="rId31"/>
    <p:sldId id="262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264" r:id="rId47"/>
    <p:sldId id="315" r:id="rId48"/>
    <p:sldId id="257" r:id="rId49"/>
  </p:sldIdLst>
  <p:sldSz cx="9144000" cy="6858000" type="screen4x3"/>
  <p:notesSz cx="7077075" cy="9363075"/>
  <p:embeddedFontLst>
    <p:embeddedFont>
      <p:font typeface="Arial Black" panose="020B0A04020102020204" pitchFamily="34" charset="0"/>
      <p:bold r:id="rId51"/>
    </p:embeddedFont>
    <p:embeddedFont>
      <p:font typeface="Arial Narrow" panose="020B0606020202030204" pitchFamily="34" charset="0"/>
      <p:regular r:id="rId52"/>
      <p:bold r:id="rId53"/>
      <p:italic r:id="rId54"/>
      <p:boldItalic r:id="rId55"/>
    </p:embeddedFont>
    <p:embeddedFont>
      <p:font typeface="Cooper Black" panose="0208090404030B020404" pitchFamily="18" charset="0"/>
      <p:regular r:id="rId56"/>
    </p:embeddedFont>
    <p:embeddedFont>
      <p:font typeface="Edwardian Script ITC" panose="030303020407070D0804" pitchFamily="66" charset="0"/>
      <p:regular r:id="rId57"/>
    </p:embeddedFont>
    <p:embeddedFont>
      <p:font typeface="Impact" panose="020B0806030902050204" pitchFamily="34" charset="0"/>
      <p:regular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00"/>
    <a:srgbClr val="0000CC"/>
    <a:srgbClr val="006600"/>
    <a:srgbClr val="0000FF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9886" autoAdjust="0"/>
  </p:normalViewPr>
  <p:slideViewPr>
    <p:cSldViewPr>
      <p:cViewPr varScale="1">
        <p:scale>
          <a:sx n="76" d="100"/>
          <a:sy n="76" d="100"/>
        </p:scale>
        <p:origin x="106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67"/>
    </p:cViewPr>
  </p:sorterViewPr>
  <p:notesViewPr>
    <p:cSldViewPr>
      <p:cViewPr varScale="1">
        <p:scale>
          <a:sx n="63" d="100"/>
          <a:sy n="63" d="100"/>
        </p:scale>
        <p:origin x="23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35C9BE-1E6A-D3DF-4A62-1D45350DE7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BE9DA86-EB7A-7048-3535-D6B6B970B3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5ABFBA8-0295-068E-7E6B-9BCD3CE4DD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A31B2F3-05FF-A0FE-1CE0-9720C8F272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1634DC5D-A567-A2A8-F3F1-8C252D81C6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A2A48F5-F172-F10D-D447-EB7F3ADD3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6A1D4F-BEA4-4E26-9A79-B86BA1C19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23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20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74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Greek Classical play </a:t>
            </a:r>
            <a:r>
              <a:rPr lang="en-US" dirty="0" err="1"/>
              <a:t>writter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1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Greek 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philosopher and influenced many thought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5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56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826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18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79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638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36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41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225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697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98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930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44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903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727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485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314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6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331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52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000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782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395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14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808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004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55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75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494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177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32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83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202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680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42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9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64324C0-5FDA-C44A-334B-DC561E348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3233" indent="-293551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4204" indent="-234841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885" indent="-234841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3567" indent="-234841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A234B0-2E1E-4DE8-8254-5DBDFA6C97E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4E63D87-C0C0-0FF2-938F-8167B4176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8294" y="234077"/>
            <a:ext cx="2830830" cy="1998656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214446-1D60-3EFA-F2BC-8BEFFD0CB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634" y="0"/>
            <a:ext cx="6841173" cy="88949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500" dirty="0">
                <a:latin typeface="Arial Narrow" panose="020B0606020202030204" pitchFamily="34" charset="0"/>
              </a:rPr>
              <a:t>Today…</a:t>
            </a:r>
            <a:endParaRPr lang="en-US" altLang="en-US" sz="16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Now I sit me down in school; 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	Where praying is against the rule.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For this great nation under God,  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	Finds mention of Him very odd.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If Scripture now the class recites,  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	It violates the Bill of Rights.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And anytime my head I bow;  Becomes a federal matter now.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Our hair can be purple or orange or green; That's no offense, it's the freedom scene.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The law is specific, the law is precise;  Prayers spoken aloud are a serious vice.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For praying in a public hall;  Might offend someone with no faith at all.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In silence alone we must meditate;  God's name is prohibited by the State.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We're allowed to cuss &amp; dress like freaks;  And pierce our noses, tongues &amp; cheeks.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 They've outlawed guns; but FIRST the Bible; To quote the Good Book makes me liable.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It's "inappropriate" to teach right from wrong,  We're taught that such "judgments" do not belong.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We can get our condoms, &amp; birth controls,  Study witchcraft, vampires &amp; totem poles.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But the Ten Commandments are not allowed,  No Word of God must reach this crowd.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It's scary here I must confess,  When chaos reigns the school's a mess.</a:t>
            </a:r>
          </a:p>
          <a:p>
            <a:pPr eaLnBrk="1" hangingPunct="1"/>
            <a:r>
              <a:rPr lang="en-US" altLang="en-US" sz="1600" dirty="0">
                <a:latin typeface="Arial Narrow" panose="020B0606020202030204" pitchFamily="34" charset="0"/>
              </a:rPr>
              <a:t>So, Lord, this silent plea I make:   Should I be shot,  My soul please take.</a:t>
            </a:r>
          </a:p>
          <a:p>
            <a:pPr eaLnBrk="1" hangingPunct="1"/>
            <a:endParaRPr lang="en-US" altLang="en-US" sz="16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sz="1600" dirty="0"/>
              <a:t>The French philosopher Voltaire once said, </a:t>
            </a:r>
          </a:p>
          <a:p>
            <a:pPr eaLnBrk="1" hangingPunct="1"/>
            <a:r>
              <a:rPr lang="en-US" sz="1600" dirty="0"/>
              <a:t>‘A hundred years from my death the Bible will be a museum piece.’ </a:t>
            </a:r>
          </a:p>
          <a:p>
            <a:pPr eaLnBrk="1" hangingPunct="1"/>
            <a:r>
              <a:rPr lang="en-US" sz="1600" dirty="0"/>
              <a:t>A hundred years after his death the French Bible Society set up its headquarters in Voltaire’s old home in Paris. And the 1</a:t>
            </a:r>
            <a:r>
              <a:rPr lang="en-US" sz="1600" baseline="30000" dirty="0"/>
              <a:t>st</a:t>
            </a:r>
            <a:r>
              <a:rPr lang="en-US" sz="1600" dirty="0"/>
              <a:t> book to be printed was the Bible</a:t>
            </a:r>
          </a:p>
          <a:p>
            <a:pPr eaLnBrk="1" hangingPunct="1"/>
            <a:endParaRPr lang="en-US" altLang="en-US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1063" y="0"/>
            <a:ext cx="3641725" cy="273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439" y="3121025"/>
            <a:ext cx="5189855" cy="4213384"/>
          </a:xfrm>
        </p:spPr>
        <p:txBody>
          <a:bodyPr/>
          <a:lstStyle/>
          <a:p>
            <a:r>
              <a:rPr lang="en-US" sz="2100" dirty="0"/>
              <a:t>1Pe 1:23 having been born again, not of corruptible seed but incorruptible, through the word of God which lives and abides forever,</a:t>
            </a:r>
          </a:p>
          <a:p>
            <a:r>
              <a:rPr lang="en-US" sz="2100" dirty="0"/>
              <a:t> 24 because "All flesh is as grass, And all the glory of man as the flower of the grass. The grass withers, And its flower falls away,</a:t>
            </a:r>
          </a:p>
          <a:p>
            <a:r>
              <a:rPr lang="en-US" sz="2100" dirty="0"/>
              <a:t>25 But the word of the LORD endures forever." Now this is the word which by the gospel was preached to you.</a:t>
            </a:r>
          </a:p>
          <a:p>
            <a:r>
              <a:rPr lang="en-US" sz="2100" dirty="0"/>
              <a:t> (NKJV)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2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514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A1D4F-BEA4-4E26-9A79-B86BA1C19C0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97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EC52A-4172-E58C-1BFC-2A5612525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F0973F-A900-053B-40E4-7F0DA4716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9EAFB2-C043-889D-F415-C7A6CAEF7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622C-B0EA-4920-A1C5-0FE5949D3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30A201-9019-8D1B-A218-CECCF0855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F241B-5E4F-BE06-5A42-1A8838B35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30CB5-EF4F-300F-1635-C5F146999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F7AC-E4B1-4C14-AE5E-9E5704F7B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78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453738-6308-0B80-94C6-92D1A2A77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9C2B-41EE-A558-C90A-9EDCB7BB4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0158D1-3A6D-EFF5-8AC5-ACD37AE59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FD36-19A9-4FB4-AB60-68FCEFEC5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29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1CCCF-BE15-33BD-7679-BC5D5A78A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DDA6FF-6708-A80C-C4F4-C477BF668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0566E-6761-4CA4-C6C6-37C502152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605A1-E824-4F35-B698-2072C0E0D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74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54B078-AD8A-421E-58CB-3F27ED865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BBBD67-834C-82EC-764C-AB73E1BEE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38F1B2-60CB-960F-3019-1BB54C907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5F55-2D5E-40AD-84FC-6DF3FCFF5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41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0F61D0-23D0-E0A4-DF5D-83A8946E4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65BA3-5258-B725-D0DF-67964677D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BAEA4-E7A3-FAC1-D51E-A0E504733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D0077-4F7A-4409-BCE5-D8FC4D74A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2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9955A-878E-B6C3-E1D3-EDBCE5F8E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598B4-F033-71CC-4E4E-E0BD55B21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6DF42-22C3-0DE6-F438-43533E63C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C481F-8025-4B66-AECA-3431EBD97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0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9A9138-3EA7-72CF-EF5B-20307FE29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39D8C2-29A1-BF4B-EDC3-9D8B7DFFE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0408FF-0361-323A-8FBE-01D7BCA46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9D8B8-3D45-4D1F-9201-990D503E5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2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9FEED3-4006-83F5-CADB-8D516400D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2534A0-0E4E-E094-7218-8D99DA812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4A9077-B34E-92E2-6EE9-859F74E8D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46E0C-42D1-4038-815D-0DCC167CB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5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C33B99-2DE1-F4E3-63B1-C8886D7E7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87B62F-9DBF-32F8-5694-7156B1242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D765AA-2217-BE7D-F4A6-CD4AD059B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4E62A-3C5C-4515-9D08-7DB8C4E2F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36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1F328-C482-BC50-4D6B-8490F456B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FC734-197A-3AD0-9560-8754B77E7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DAA7C-FE2D-17F0-1677-3463ED1FE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DABC-816A-4131-9572-AB231C6CB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5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D66BD-E5F0-F75E-932C-5797DA8F2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F7317-D6D1-F58E-C74C-A13749F6A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4B483-8FCC-3E0A-C606-115CC22D4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E9F3-5754-4F0E-973F-89ABE255D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6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1821F-D35F-BF98-3895-95E1EAF4C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2F70E-0CE2-5846-10C6-3793ECE89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011A2-EAB3-57AF-203C-C1B98D063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FC259-57B8-49DE-B7F3-E851EF71C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88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FD51C-2B32-146E-34BE-4E509A2F2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AA21A-FF01-5CFC-8057-B4736E104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F414E1-EF93-0A2D-5865-2589E87CC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5171E-C5AF-4D22-A52E-FCCEC1678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26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448C42-26D1-3023-2136-F9C7545B1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27E8ED-257D-A7D7-E5DD-27B18F20F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89ADC7-BE01-0A52-115B-1BB6CFA6B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F2FC-3F86-469C-914B-F561D94DF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A558BE-0878-5223-ADFC-4AE2A4CA2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932D59-03BD-ACAF-E2BD-B35F4C96D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250B7-08A9-AC4D-AAB0-11083BD42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1636-5BF3-4FBF-B901-BA712E166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02D1D7-11BF-85FF-3A75-D2E21C926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9CD6D-1B1E-1002-B3FE-F03F5AC38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A3110-CCAE-2C97-0E15-C54028A42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6820-491F-40F2-BE02-318BED9F4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81FDA1-7B84-4D10-0D88-A4B626AB5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D2C4A5-A1B1-4EF9-34C5-F0A362A16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B1BA65-1797-5DF5-79F9-7519B1A35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CD04-FACB-4C48-8923-DE1D0290A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F34C32-6315-D5D7-3932-C3B2AD2A1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2168E3-46F8-6E57-EEE5-25346E2CF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D4487-514F-0BA2-BC2C-F30032921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379F-43B1-427A-90B6-F81083378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8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7A89A3-A842-3A35-094F-BC963EDDF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2787E0-406D-5E6D-1047-1A5553662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591BA7-D491-B587-282B-83ACD99A0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DEFA-484B-476E-8F6E-1FC3E2AEB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2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D3DF1-855A-BCFB-E78B-6CD835CF3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B989-8719-73EB-6A10-D0CA88418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FE3EA-4B67-8250-F246-A663ECCEF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F9CE-C4F1-4DE1-A293-223AB1782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21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7DE2E-D817-F37C-3340-1451DD6A6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9023F-8A8C-C70D-5D6A-6F802DD0D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D09E0-06CC-3A5E-77A1-F65C20963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A297-6EE5-4F35-AE05-3B51327D7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89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C1B7AF-C6B6-D1E1-F94E-F1A846ADB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A78EEE-753A-7C7F-5CD4-C33E17194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DCA2AF-923D-3EFA-BD93-C4295EEF96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C75014-8C02-5579-A97A-5549FAF151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FF67B5-35E1-C523-C162-885FD3A793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D611BE-0B02-4C79-B577-34AD6B88A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9C4CB-A5C4-0C76-41EC-E5D9C4C28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4A4DAF-5378-850B-BD77-7DF0F4096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A4AF3A-0F8B-67D2-09EE-E0DB82DB97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05AD0A-DACB-3225-AC0A-2ECB444F56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8D515E-C285-7664-18F3-5FBF5CBACC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3CB3E2-7280-4734-B285-1B2C8EA01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3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../../../Program%20Files/Google/Google%20Earth/GoogleEarth.exe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2A8296-1F80-DD54-E34F-936FA9893F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686800" cy="4800600"/>
          </a:xfrm>
          <a:solidFill>
            <a:schemeClr val="tx1">
              <a:alpha val="29000"/>
            </a:schemeClr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13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 Bible</a:t>
            </a:r>
            <a:br>
              <a:rPr lang="en-US" altLang="en-US" sz="13800" dirty="0">
                <a:solidFill>
                  <a:srgbClr val="FF9933"/>
                </a:solidFill>
                <a:latin typeface="Edwardian Script ITC" panose="030303020407070D0804" pitchFamily="66" charset="0"/>
              </a:rPr>
            </a:br>
            <a:r>
              <a:rPr lang="en-US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Being Attacked </a:t>
            </a:r>
            <a:br>
              <a:rPr lang="en-US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again</a:t>
            </a:r>
            <a:endParaRPr lang="en-US" altLang="en-US" sz="13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1614F3F-2125-373C-A818-469C1D2831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7391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How Do We Know We Can Trust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6379C30-04E8-B4C8-BE05-7D43B6E2BC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001000" cy="4876800"/>
          </a:xfrm>
        </p:spPr>
        <p:txBody>
          <a:bodyPr anchor="ctr"/>
          <a:lstStyle/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Reliability of N.T. </a:t>
            </a:r>
            <a:br>
              <a:rPr lang="en-US" altLang="en-US" sz="5400">
                <a:latin typeface="Arial Black" panose="020B0A04020102020204" pitchFamily="34" charset="0"/>
              </a:rPr>
            </a:br>
            <a:r>
              <a:rPr lang="en-US" altLang="en-US" sz="5400">
                <a:latin typeface="Arial Black" panose="020B0A04020102020204" pitchFamily="34" charset="0"/>
              </a:rPr>
              <a:t>Compared to</a:t>
            </a:r>
            <a:br>
              <a:rPr lang="en-US" altLang="en-US" sz="5400">
                <a:latin typeface="Arial Black" panose="020B0A04020102020204" pitchFamily="34" charset="0"/>
              </a:rPr>
            </a:br>
            <a:r>
              <a:rPr lang="en-US" altLang="en-US" sz="5400">
                <a:latin typeface="Arial Black" panose="020B0A04020102020204" pitchFamily="34" charset="0"/>
              </a:rPr>
              <a:t>Other Ancient Works</a:t>
            </a:r>
            <a:br>
              <a:rPr lang="en-US" altLang="en-US" sz="5400">
                <a:latin typeface="Arial Black" panose="020B0A04020102020204" pitchFamily="34" charset="0"/>
              </a:rPr>
            </a:br>
            <a:endParaRPr lang="en-US" altLang="en-US" sz="54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794D84F-7EB3-5900-8885-E3D1A3F05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8000">
                <a:latin typeface="Arial Black" panose="020B0A04020102020204" pitchFamily="34" charset="0"/>
              </a:rPr>
              <a:t>Plato</a:t>
            </a:r>
            <a:r>
              <a:rPr lang="en-US" altLang="en-US" sz="5400">
                <a:latin typeface="Arial Black" panose="020B0A04020102020204" pitchFamily="34" charset="0"/>
              </a:rPr>
              <a:t> </a:t>
            </a:r>
          </a:p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Written 427-347 B.C.</a:t>
            </a:r>
          </a:p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Earliest Copy 900 A.D.</a:t>
            </a:r>
          </a:p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Time Span 1200 years</a:t>
            </a:r>
          </a:p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Number of Copies - 7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AB03861-C1B2-25CA-F7BA-1A754E4F0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800">
                <a:latin typeface="Arial Black" panose="020B0A04020102020204" pitchFamily="34" charset="0"/>
              </a:rPr>
              <a:t>Sophocles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CC92EDC-40C5-4927-CC9D-A6F0DC43D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Written 496-406 BC</a:t>
            </a:r>
          </a:p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Earliest Copy 1000 AD</a:t>
            </a:r>
          </a:p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Time Span 1400 years</a:t>
            </a:r>
          </a:p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Number of Copies - 100</a:t>
            </a:r>
          </a:p>
          <a:p>
            <a:pPr eaLnBrk="1" hangingPunct="1"/>
            <a:endParaRPr lang="en-US" altLang="en-US" sz="48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3110D4B-67E8-5FF3-2926-CF4AB6348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>
                <a:latin typeface="Arial Black" panose="020B0A04020102020204" pitchFamily="34" charset="0"/>
              </a:rPr>
              <a:t>Aristotle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B897B6D-D269-EE5A-A29A-147E28D28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Written 384-322 BC</a:t>
            </a:r>
          </a:p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Earliest Copy 1100 AD</a:t>
            </a:r>
          </a:p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Time Span 1400 years</a:t>
            </a:r>
          </a:p>
          <a:p>
            <a:pPr eaLnBrk="1" hangingPunct="1"/>
            <a:r>
              <a:rPr lang="en-US" altLang="en-US" sz="4800">
                <a:latin typeface="Arial Black" panose="020B0A04020102020204" pitchFamily="34" charset="0"/>
              </a:rPr>
              <a:t>Number of Copies – 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289440E-F02E-DB8B-740B-32B3BD854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rgbClr val="0000FF"/>
                </a:solidFill>
                <a:latin typeface="Arial Black" panose="020B0A04020102020204" pitchFamily="34" charset="0"/>
              </a:rPr>
              <a:t>New Testament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1688EAB-0D7B-5346-477F-D13142E98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Written  50-100 AD</a:t>
            </a:r>
          </a:p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Earliest copy 130-350 AD</a:t>
            </a:r>
          </a:p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Time span 30-250 years</a:t>
            </a:r>
          </a:p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Number of copies </a:t>
            </a:r>
            <a:r>
              <a:rPr lang="en-US" altLang="en-US" sz="8000">
                <a:latin typeface="Arial Black" panose="020B0A04020102020204" pitchFamily="34" charset="0"/>
              </a:rPr>
              <a:t>– </a:t>
            </a:r>
            <a:endParaRPr lang="en-US" altLang="en-US" sz="1420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30724" name="WordArt 4">
            <a:extLst>
              <a:ext uri="{FF2B5EF4-FFF2-40B4-BE49-F238E27FC236}">
                <a16:creationId xmlns:a16="http://schemas.microsoft.com/office/drawing/2014/main" id="{8B8C6711-B242-B20A-A566-BE953C4562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4800600"/>
            <a:ext cx="6400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24,000+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9883C349-CCAF-B060-DA74-0590A1005F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56388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3232BFD-3DD2-16B0-8A0B-B9166F46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Early Quotations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E9EFCE5-980A-27D1-28EC-FD6C2E5BA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Before year 325 AD we have over 36000 quotes of NT</a:t>
            </a:r>
          </a:p>
          <a:p>
            <a:pPr lvl="1" eaLnBrk="1" hangingPunct="1"/>
            <a:r>
              <a:rPr lang="en-US" altLang="en-US" sz="3600" dirty="0">
                <a:latin typeface="Arial Black" panose="020B0A04020102020204" pitchFamily="34" charset="0"/>
              </a:rPr>
              <a:t>Irenaeus- </a:t>
            </a:r>
            <a:r>
              <a:rPr lang="en-US" altLang="en-US" sz="3600" dirty="0">
                <a:solidFill>
                  <a:srgbClr val="FF0066"/>
                </a:solidFill>
                <a:latin typeface="Arial Black" panose="020B0A04020102020204" pitchFamily="34" charset="0"/>
              </a:rPr>
              <a:t>1819</a:t>
            </a:r>
            <a:r>
              <a:rPr lang="en-US" altLang="en-US" sz="3600" dirty="0">
                <a:latin typeface="Arial Black" panose="020B0A04020102020204" pitchFamily="34" charset="0"/>
              </a:rPr>
              <a:t> quotes</a:t>
            </a:r>
          </a:p>
          <a:p>
            <a:pPr lvl="1" eaLnBrk="1" hangingPunct="1"/>
            <a:r>
              <a:rPr lang="en-US" altLang="en-US" sz="3600" dirty="0" err="1">
                <a:latin typeface="Arial Black" panose="020B0A04020102020204" pitchFamily="34" charset="0"/>
              </a:rPr>
              <a:t>Ignatus</a:t>
            </a:r>
            <a:r>
              <a:rPr lang="en-US" altLang="en-US" sz="3600" dirty="0">
                <a:latin typeface="Arial Black" panose="020B0A04020102020204" pitchFamily="34" charset="0"/>
              </a:rPr>
              <a:t> quotes from just about every NT book</a:t>
            </a:r>
          </a:p>
          <a:p>
            <a:pPr lvl="1" eaLnBrk="1" hangingPunct="1"/>
            <a:r>
              <a:rPr lang="en-US" altLang="en-US" sz="3600" dirty="0">
                <a:latin typeface="Arial Black" panose="020B0A04020102020204" pitchFamily="34" charset="0"/>
              </a:rPr>
              <a:t>Justin Martyr </a:t>
            </a:r>
            <a:r>
              <a:rPr lang="en-US" altLang="en-US" sz="3600" dirty="0">
                <a:solidFill>
                  <a:srgbClr val="FF0066"/>
                </a:solidFill>
                <a:latin typeface="Arial Black" panose="020B0A04020102020204" pitchFamily="34" charset="0"/>
              </a:rPr>
              <a:t>330</a:t>
            </a:r>
            <a:r>
              <a:rPr lang="en-US" altLang="en-US" sz="3600" dirty="0">
                <a:latin typeface="Arial Black" panose="020B0A04020102020204" pitchFamily="34" charset="0"/>
              </a:rPr>
              <a:t> quotes</a:t>
            </a:r>
          </a:p>
          <a:p>
            <a:pPr lvl="1" eaLnBrk="1" hangingPunct="1"/>
            <a:r>
              <a:rPr lang="en-US" altLang="en-US" sz="3600" dirty="0">
                <a:latin typeface="Arial Black" panose="020B0A04020102020204" pitchFamily="34" charset="0"/>
              </a:rPr>
              <a:t>Origen – </a:t>
            </a:r>
            <a:r>
              <a:rPr lang="en-US" altLang="en-US" sz="3600" dirty="0">
                <a:solidFill>
                  <a:srgbClr val="FF0066"/>
                </a:solidFill>
                <a:latin typeface="Arial Black" panose="020B0A04020102020204" pitchFamily="34" charset="0"/>
              </a:rPr>
              <a:t>18,000</a:t>
            </a:r>
          </a:p>
          <a:p>
            <a:pPr lvl="1" eaLnBrk="1" hangingPunct="1"/>
            <a:r>
              <a:rPr lang="en-US" altLang="en-US" sz="3600" dirty="0">
                <a:latin typeface="Arial Black" panose="020B0A04020102020204" pitchFamily="34" charset="0"/>
              </a:rPr>
              <a:t>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extLst>
              <a:ext uri="{FF2B5EF4-FFF2-40B4-BE49-F238E27FC236}">
                <a16:creationId xmlns:a16="http://schemas.microsoft.com/office/drawing/2014/main" id="{1B1141A9-C879-3F33-C85B-9EF60DAC8B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56388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>
            <a:extLst>
              <a:ext uri="{FF2B5EF4-FFF2-40B4-BE49-F238E27FC236}">
                <a16:creationId xmlns:a16="http://schemas.microsoft.com/office/drawing/2014/main" id="{0AB20C1E-95E9-0D74-4052-72B2E30BCC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8458200" cy="426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310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Prophetic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Tale of 3 Cities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05AB393-F0A4-FBFD-C862-8026AA5C1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>
                <a:solidFill>
                  <a:srgbClr val="006600"/>
                </a:solidFill>
                <a:latin typeface="Arial Black" panose="020B0A04020102020204" pitchFamily="34" charset="0"/>
              </a:rPr>
              <a:t>Tyre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42EE19A-9066-8135-4E49-F5E51E403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US" altLang="en-US" sz="2800" dirty="0">
                <a:latin typeface="Arial Black" panose="020B0A04020102020204" pitchFamily="34" charset="0"/>
              </a:rPr>
              <a:t>Ezekiel prophesied in 587 B.C.</a:t>
            </a:r>
          </a:p>
          <a:p>
            <a:pPr eaLnBrk="1" hangingPunct="1">
              <a:lnSpc>
                <a:spcPct val="90000"/>
              </a:lnSpc>
              <a:spcAft>
                <a:spcPts val="900"/>
              </a:spcAft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Ezekiel 26:7-8</a:t>
            </a: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>
                <a:latin typeface="Arial Black" panose="020B0A04020102020204" pitchFamily="34" charset="0"/>
              </a:rPr>
              <a:t>“For thus says the Lord God: ‘Behold, I will bring against </a:t>
            </a:r>
            <a:r>
              <a:rPr lang="en-US" altLang="en-US" sz="2400" dirty="0" err="1">
                <a:latin typeface="Arial Black" panose="020B0A04020102020204" pitchFamily="34" charset="0"/>
              </a:rPr>
              <a:t>Tyre</a:t>
            </a:r>
            <a:r>
              <a:rPr lang="en-US" altLang="en-US" sz="2400" dirty="0">
                <a:latin typeface="Arial Black" panose="020B0A04020102020204" pitchFamily="34" charset="0"/>
              </a:rPr>
              <a:t> from the north </a:t>
            </a:r>
            <a:r>
              <a:rPr lang="en-US" altLang="en-US" sz="2400" u="sng" dirty="0">
                <a:latin typeface="Arial Black" panose="020B0A04020102020204" pitchFamily="34" charset="0"/>
              </a:rPr>
              <a:t>Nebuchadnezzar king of Babylon</a:t>
            </a:r>
            <a:r>
              <a:rPr lang="en-US" altLang="en-US" sz="2400" dirty="0">
                <a:latin typeface="Arial Black" panose="020B0A04020102020204" pitchFamily="34" charset="0"/>
              </a:rPr>
              <a:t>, king of kings, with horses, with chariots, and with horsemen, and an army with many people.8 ‘He will slay with the sword your daughter </a:t>
            </a:r>
            <a:r>
              <a:rPr lang="en-US" altLang="en-US" sz="2400" i="1" dirty="0">
                <a:latin typeface="Arial Black" panose="020B0A04020102020204" pitchFamily="34" charset="0"/>
              </a:rPr>
              <a:t>villages</a:t>
            </a:r>
            <a:r>
              <a:rPr lang="en-US" altLang="en-US" sz="2400" dirty="0">
                <a:latin typeface="Arial Black" panose="020B0A04020102020204" pitchFamily="34" charset="0"/>
              </a:rPr>
              <a:t> in the fields; </a:t>
            </a:r>
            <a:r>
              <a:rPr lang="en-US" altLang="en-US" sz="2400" b="1" u="sng" dirty="0">
                <a:latin typeface="Arial Black" panose="020B0A04020102020204" pitchFamily="34" charset="0"/>
              </a:rPr>
              <a:t>he will heap up a siege mound against you, build a wall against you, and raise a defense against you.</a:t>
            </a:r>
          </a:p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US" altLang="en-US" sz="2800" dirty="0">
                <a:latin typeface="Arial Black" panose="020B0A04020102020204" pitchFamily="34" charset="0"/>
              </a:rPr>
              <a:t>1-3 years later Neb attacked for 13 years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BFD91CF-9516-B71B-6FED-EFFE6D661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All Time Best Seller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CE8AC8F-8229-C49A-FE7D-EA75E265F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#3 American Spelling Book</a:t>
            </a:r>
          </a:p>
          <a:p>
            <a:pPr lvl="1" eaLnBrk="1" hangingPunct="1"/>
            <a:r>
              <a:rPr lang="en-US" altLang="en-US" dirty="0">
                <a:latin typeface="Arial Black" panose="020B0A04020102020204" pitchFamily="34" charset="0"/>
              </a:rPr>
              <a:t>100 Million</a:t>
            </a:r>
          </a:p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#2 Quotations of Mao </a:t>
            </a:r>
            <a:r>
              <a:rPr lang="en-US" altLang="en-US" dirty="0" err="1">
                <a:latin typeface="Arial Black" panose="020B0A04020102020204" pitchFamily="34" charset="0"/>
              </a:rPr>
              <a:t>Tse</a:t>
            </a:r>
            <a:r>
              <a:rPr lang="en-US" altLang="en-US" dirty="0">
                <a:latin typeface="Arial Black" panose="020B0A04020102020204" pitchFamily="34" charset="0"/>
              </a:rPr>
              <a:t>-Tung</a:t>
            </a:r>
          </a:p>
          <a:p>
            <a:pPr lvl="1" eaLnBrk="1" hangingPunct="1"/>
            <a:r>
              <a:rPr lang="en-US" altLang="en-US" dirty="0">
                <a:latin typeface="Arial Black" panose="020B0A04020102020204" pitchFamily="34" charset="0"/>
              </a:rPr>
              <a:t>800 Million</a:t>
            </a:r>
          </a:p>
          <a:p>
            <a:pPr eaLnBrk="1" hangingPunct="1"/>
            <a:r>
              <a:rPr lang="en-US" altLang="en-US" sz="4800" dirty="0">
                <a:latin typeface="Arial Black" panose="020B0A04020102020204" pitchFamily="34" charset="0"/>
              </a:rPr>
              <a:t>#1 Bible – 1816-today</a:t>
            </a:r>
          </a:p>
          <a:p>
            <a:pPr lvl="1" eaLnBrk="1" hangingPunct="1"/>
            <a:r>
              <a:rPr lang="en-US" alt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5 to 7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17499ED-6E94-6310-94CA-3FDA99960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solidFill>
                  <a:srgbClr val="0000CC"/>
                </a:solidFill>
                <a:latin typeface="Arial Black" panose="020B0A04020102020204" pitchFamily="34" charset="0"/>
              </a:rPr>
              <a:t>Ezek 26:4, 12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AFCF97-3A7E-C31B-200C-480D6B20E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900"/>
              </a:spcAft>
              <a:buNone/>
            </a:pPr>
            <a:r>
              <a:rPr lang="en-US" altLang="en-US" sz="3600" dirty="0">
                <a:latin typeface="Arial Narrow" panose="020B0606020202030204" pitchFamily="34" charset="0"/>
              </a:rPr>
              <a:t>4 ‘And they shall destroy the walls of </a:t>
            </a:r>
            <a:r>
              <a:rPr lang="en-US" altLang="en-US" sz="3600" dirty="0" err="1">
                <a:latin typeface="Arial Narrow" panose="020B0606020202030204" pitchFamily="34" charset="0"/>
              </a:rPr>
              <a:t>Tyre</a:t>
            </a:r>
            <a:r>
              <a:rPr lang="en-US" altLang="en-US" sz="3600" dirty="0">
                <a:latin typeface="Arial Narrow" panose="020B0606020202030204" pitchFamily="34" charset="0"/>
              </a:rPr>
              <a:t> and break down her towers; </a:t>
            </a:r>
            <a:r>
              <a:rPr lang="en-US" altLang="en-US" sz="3600" u="sng" dirty="0">
                <a:latin typeface="Arial Narrow" panose="020B0606020202030204" pitchFamily="34" charset="0"/>
              </a:rPr>
              <a:t>I will also scrape her dust from her, and make her like the top of a rock</a:t>
            </a:r>
            <a:r>
              <a:rPr lang="en-US" altLang="en-US" sz="3600" dirty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Aft>
                <a:spcPts val="900"/>
              </a:spcAft>
              <a:buNone/>
            </a:pPr>
            <a:r>
              <a:rPr lang="en-US" altLang="en-US" sz="3600" dirty="0">
                <a:latin typeface="Arial Narrow" panose="020B0606020202030204" pitchFamily="34" charset="0"/>
              </a:rPr>
              <a:t>12 ‘They will plunder your riches and pillage your merchandise; they will break down your walls and destroy your pleasant houses; </a:t>
            </a:r>
            <a:r>
              <a:rPr lang="en-US" altLang="en-US" sz="3600" u="sng" dirty="0">
                <a:latin typeface="Arial Narrow" panose="020B0606020202030204" pitchFamily="34" charset="0"/>
              </a:rPr>
              <a:t>they will lay your stones, your timber, and your soil in the midst of the water.</a:t>
            </a:r>
            <a:endParaRPr lang="en-US" altLang="en-US" sz="3600" u="sng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1B4ECE4-187A-ED44-F1B0-4653136EB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Alexander the Great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333 BC-254 yrs later </a:t>
            </a:r>
          </a:p>
        </p:txBody>
      </p:sp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836F3D80-FA13-CC5B-2E03-FCF9A2DCE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173971"/>
              </p:ext>
            </p:extLst>
          </p:nvPr>
        </p:nvGraphicFramePr>
        <p:xfrm>
          <a:off x="762000" y="1108075"/>
          <a:ext cx="7315200" cy="574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4933333" imgH="7478169" progId="MSPhotoEd.3">
                  <p:embed/>
                </p:oleObj>
              </mc:Choice>
              <mc:Fallback>
                <p:oleObj name="Photo Editor Photo" r:id="rId3" imgW="4933333" imgH="747816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08075"/>
                        <a:ext cx="7315200" cy="574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WordArt 5">
            <a:hlinkClick r:id="rId5" action="ppaction://hlinkfile"/>
            <a:extLst>
              <a:ext uri="{FF2B5EF4-FFF2-40B4-BE49-F238E27FC236}">
                <a16:creationId xmlns:a16="http://schemas.microsoft.com/office/drawing/2014/main" id="{65070A33-B02D-343C-2D93-EEA073CCF1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4267200"/>
            <a:ext cx="762000" cy="708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556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Today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D58B394-4EC5-DE4D-0E2D-671FC8CE9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0000CC"/>
                </a:solidFill>
                <a:latin typeface="Arial Black" panose="020B0A04020102020204" pitchFamily="34" charset="0"/>
              </a:rPr>
              <a:t>Ezek 26:3,5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CE90E2D-0AD3-81FC-422D-4E71E551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5334000"/>
          </a:xfrm>
        </p:spPr>
        <p:txBody>
          <a:bodyPr/>
          <a:lstStyle/>
          <a:p>
            <a:pPr eaLnBrk="1" hangingPunct="1">
              <a:spcAft>
                <a:spcPts val="900"/>
              </a:spcAft>
            </a:pPr>
            <a:r>
              <a:rPr lang="en-US" altLang="en-US" sz="3600" dirty="0">
                <a:latin typeface="Arial Narrow" panose="020B0606020202030204" pitchFamily="34" charset="0"/>
              </a:rPr>
              <a:t>“Therefore thus says the Lord God: ‘Behold, I </a:t>
            </a:r>
            <a:r>
              <a:rPr lang="en-US" altLang="en-US" sz="3600" i="1" dirty="0">
                <a:latin typeface="Arial Narrow" panose="020B0606020202030204" pitchFamily="34" charset="0"/>
              </a:rPr>
              <a:t>am</a:t>
            </a:r>
            <a:r>
              <a:rPr lang="en-US" altLang="en-US" sz="3600" dirty="0">
                <a:latin typeface="Arial Narrow" panose="020B0606020202030204" pitchFamily="34" charset="0"/>
              </a:rPr>
              <a:t> against you, O </a:t>
            </a:r>
            <a:r>
              <a:rPr lang="en-US" altLang="en-US" sz="3600" dirty="0" err="1">
                <a:latin typeface="Arial Narrow" panose="020B0606020202030204" pitchFamily="34" charset="0"/>
              </a:rPr>
              <a:t>Tyre</a:t>
            </a:r>
            <a:r>
              <a:rPr lang="en-US" altLang="en-US" sz="3600" dirty="0">
                <a:latin typeface="Arial Narrow" panose="020B0606020202030204" pitchFamily="34" charset="0"/>
              </a:rPr>
              <a:t>, and </a:t>
            </a:r>
            <a:r>
              <a:rPr lang="en-US" altLang="en-US" sz="3600" u="sng" dirty="0">
                <a:latin typeface="Arial Narrow" panose="020B0606020202030204" pitchFamily="34" charset="0"/>
              </a:rPr>
              <a:t>will cause many nations to come up against you, as the sea causes its waves to come up.</a:t>
            </a:r>
          </a:p>
          <a:p>
            <a:pPr eaLnBrk="1" hangingPunct="1"/>
            <a:r>
              <a:rPr lang="en-US" altLang="en-US" sz="3600" dirty="0">
                <a:latin typeface="Arial Narrow" panose="020B0606020202030204" pitchFamily="34" charset="0"/>
              </a:rPr>
              <a:t>5 ‘It shall be </a:t>
            </a:r>
            <a:r>
              <a:rPr lang="en-US" altLang="en-US" sz="3600" i="1" dirty="0">
                <a:latin typeface="Arial Narrow" panose="020B0606020202030204" pitchFamily="34" charset="0"/>
              </a:rPr>
              <a:t>a</a:t>
            </a:r>
            <a:r>
              <a:rPr lang="en-US" altLang="en-US" sz="3600" dirty="0">
                <a:latin typeface="Arial Narrow" panose="020B0606020202030204" pitchFamily="34" charset="0"/>
              </a:rPr>
              <a:t> </a:t>
            </a:r>
            <a:r>
              <a:rPr lang="en-US" altLang="en-US" sz="3600" i="1" dirty="0">
                <a:latin typeface="Arial Narrow" panose="020B0606020202030204" pitchFamily="34" charset="0"/>
              </a:rPr>
              <a:t>place</a:t>
            </a:r>
            <a:r>
              <a:rPr lang="en-US" altLang="en-US" sz="3600" dirty="0">
                <a:latin typeface="Arial Narrow" panose="020B0606020202030204" pitchFamily="34" charset="0"/>
              </a:rPr>
              <a:t> </a:t>
            </a:r>
            <a:r>
              <a:rPr lang="en-US" altLang="en-US" sz="3600" i="1" dirty="0">
                <a:latin typeface="Arial Narrow" panose="020B0606020202030204" pitchFamily="34" charset="0"/>
              </a:rPr>
              <a:t>for</a:t>
            </a:r>
            <a:r>
              <a:rPr lang="en-US" altLang="en-US" sz="3600" dirty="0">
                <a:latin typeface="Arial Narrow" panose="020B0606020202030204" pitchFamily="34" charset="0"/>
              </a:rPr>
              <a:t> spreading nets in the midst of the sea, for I have spoken,’ says the Lord God; </a:t>
            </a:r>
            <a:r>
              <a:rPr lang="en-US" altLang="en-US" sz="3600" u="sng" dirty="0">
                <a:latin typeface="Arial Narrow" panose="020B0606020202030204" pitchFamily="34" charset="0"/>
              </a:rPr>
              <a:t>‘it shall become plunder for the nations.</a:t>
            </a:r>
            <a:endParaRPr lang="en-US" altLang="en-US" sz="3600" u="sng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CF69153-593B-5814-921F-B6A94C5B9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006600"/>
                </a:solidFill>
                <a:latin typeface="Arial Black" panose="020B0A04020102020204" pitchFamily="34" charset="0"/>
              </a:rPr>
              <a:t>Babylon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C72A551-44BE-5893-184F-F40336E2E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2578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Euphrates river ran through</a:t>
            </a:r>
          </a:p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Protected </a:t>
            </a:r>
          </a:p>
          <a:p>
            <a:pPr lvl="1" eaLnBrk="1" hangingPunct="1"/>
            <a:r>
              <a:rPr lang="en-US" altLang="en-US" sz="4800">
                <a:latin typeface="Arial Black" panose="020B0A04020102020204" pitchFamily="34" charset="0"/>
              </a:rPr>
              <a:t>30’ moat</a:t>
            </a:r>
          </a:p>
          <a:p>
            <a:pPr lvl="1" eaLnBrk="1" hangingPunct="1"/>
            <a:r>
              <a:rPr lang="en-US" altLang="en-US" sz="4800">
                <a:latin typeface="Arial Black" panose="020B0A04020102020204" pitchFamily="34" charset="0"/>
              </a:rPr>
              <a:t>300’ high wall</a:t>
            </a:r>
          </a:p>
          <a:p>
            <a:pPr lvl="1" eaLnBrk="1" hangingPunct="1"/>
            <a:r>
              <a:rPr lang="en-US" altLang="en-US" sz="4800">
                <a:latin typeface="Arial Black" panose="020B0A04020102020204" pitchFamily="34" charset="0"/>
              </a:rPr>
              <a:t>87’ wide</a:t>
            </a:r>
          </a:p>
          <a:p>
            <a:pPr lvl="1" eaLnBrk="1" hangingPunct="1"/>
            <a:r>
              <a:rPr lang="en-US" altLang="en-US" sz="4800">
                <a:latin typeface="Arial Black" panose="020B0A04020102020204" pitchFamily="34" charset="0"/>
              </a:rPr>
              <a:t>250 towers 400’ high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348A429-33E1-F040-12FB-1464F79257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endParaRPr lang="en-US" altLang="en-US" sz="44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0160A18-3CF7-1C1D-249A-7D15920747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51DC6EAE-EDD1-B1A6-76B0-3C1DEAB1D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" y="471488"/>
          <a:ext cx="9061450" cy="591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perPort Document" r:id="rId3" imgW="9061704" imgH="5916168" progId="Paper.Document">
                  <p:embed/>
                </p:oleObj>
              </mc:Choice>
              <mc:Fallback>
                <p:oleObj name="PaperPort Document" r:id="rId3" imgW="9061704" imgH="5916168" progId="Pap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471488"/>
                        <a:ext cx="9061450" cy="591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6166658-8CEA-437B-F145-E80B35B63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Arial Black" panose="020B0A04020102020204" pitchFamily="34" charset="0"/>
              </a:rPr>
              <a:t>Isaiah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012CDA3-9448-0B37-4666-F1E58A0B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US" altLang="en-US" sz="4000" dirty="0">
                <a:solidFill>
                  <a:srgbClr val="0000CC"/>
                </a:solidFill>
                <a:latin typeface="Arial Black" panose="020B0A04020102020204" pitchFamily="34" charset="0"/>
              </a:rPr>
              <a:t>Isaiah 13:19</a:t>
            </a:r>
            <a:r>
              <a:rPr lang="en-US" altLang="en-US" sz="4000" dirty="0">
                <a:latin typeface="Arial Narrow" panose="020B0606020202030204" pitchFamily="34" charset="0"/>
              </a:rPr>
              <a:t> </a:t>
            </a:r>
            <a:r>
              <a:rPr lang="en-US" altLang="en-US" sz="6000" dirty="0">
                <a:latin typeface="Arial Narrow" panose="020B0606020202030204" pitchFamily="34" charset="0"/>
              </a:rPr>
              <a:t>And Babylon, the glory of kingdoms, The beauty of the Chaldeans’ pride, </a:t>
            </a:r>
            <a:r>
              <a:rPr lang="en-US" altLang="en-US" sz="6000" u="sng" dirty="0">
                <a:latin typeface="Arial Narrow" panose="020B0606020202030204" pitchFamily="34" charset="0"/>
              </a:rPr>
              <a:t>Will be as when God overthrew Sodom and Gomorrah.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AD4490B-EB7E-1267-D985-40A248439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spcAft>
                <a:spcPts val="900"/>
              </a:spcAft>
            </a:pPr>
            <a:r>
              <a:rPr lang="en-US" altLang="en-US" sz="6000">
                <a:solidFill>
                  <a:srgbClr val="0000CC"/>
                </a:solidFill>
                <a:latin typeface="Arial Black" panose="020B0A04020102020204" pitchFamily="34" charset="0"/>
              </a:rPr>
              <a:t>Isaiah 13:20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B014DF9-E5D5-DE69-1247-DB3B7AE5D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5486400"/>
          </a:xfrm>
        </p:spPr>
        <p:txBody>
          <a:bodyPr/>
          <a:lstStyle/>
          <a:p>
            <a:pPr eaLnBrk="1" hangingPunct="1">
              <a:spcAft>
                <a:spcPts val="900"/>
              </a:spcAft>
            </a:pPr>
            <a:r>
              <a:rPr lang="en-US" altLang="en-US" sz="4800" b="1" dirty="0">
                <a:latin typeface="Arial Narrow" panose="020B0606020202030204" pitchFamily="34" charset="0"/>
              </a:rPr>
              <a:t>20 It will </a:t>
            </a:r>
            <a:r>
              <a:rPr lang="en-US" altLang="en-US" sz="4800" b="1" u="sng" dirty="0">
                <a:latin typeface="Arial Narrow" panose="020B0606020202030204" pitchFamily="34" charset="0"/>
              </a:rPr>
              <a:t>never be inhabited</a:t>
            </a:r>
            <a:r>
              <a:rPr lang="en-US" altLang="en-US" sz="4800" b="1" dirty="0">
                <a:latin typeface="Arial Narrow" panose="020B0606020202030204" pitchFamily="34" charset="0"/>
              </a:rPr>
              <a:t>, </a:t>
            </a:r>
            <a:br>
              <a:rPr lang="en-US" altLang="en-US" sz="4800" b="1" dirty="0">
                <a:latin typeface="Arial Narrow" panose="020B0606020202030204" pitchFamily="34" charset="0"/>
              </a:rPr>
            </a:br>
            <a:r>
              <a:rPr lang="en-US" altLang="en-US" sz="4800" b="1" u="sng" dirty="0">
                <a:latin typeface="Arial Narrow" panose="020B0606020202030204" pitchFamily="34" charset="0"/>
              </a:rPr>
              <a:t>Nor will it be settled from generation to generation</a:t>
            </a:r>
            <a:r>
              <a:rPr lang="en-US" altLang="en-US" sz="4800" b="1" dirty="0">
                <a:latin typeface="Arial Narrow" panose="020B0606020202030204" pitchFamily="34" charset="0"/>
              </a:rPr>
              <a:t>; </a:t>
            </a:r>
            <a:br>
              <a:rPr lang="en-US" altLang="en-US" sz="4800" b="1" dirty="0">
                <a:latin typeface="Arial Narrow" panose="020B0606020202030204" pitchFamily="34" charset="0"/>
              </a:rPr>
            </a:br>
            <a:r>
              <a:rPr lang="en-US" altLang="en-US" sz="4800" b="1" dirty="0">
                <a:latin typeface="Arial Narrow" panose="020B0606020202030204" pitchFamily="34" charset="0"/>
              </a:rPr>
              <a:t>Nor will the Arabian pitch tents there, </a:t>
            </a:r>
            <a:br>
              <a:rPr lang="en-US" altLang="en-US" sz="4800" b="1" dirty="0">
                <a:latin typeface="Arial Narrow" panose="020B0606020202030204" pitchFamily="34" charset="0"/>
              </a:rPr>
            </a:br>
            <a:r>
              <a:rPr lang="en-US" altLang="en-US" sz="4800" b="1" dirty="0">
                <a:latin typeface="Arial Narrow" panose="020B0606020202030204" pitchFamily="34" charset="0"/>
              </a:rPr>
              <a:t>Nor will the shepherds make their sheepfolds there.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BE42EE-3810-E0D1-CE93-69028C67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spcAft>
                <a:spcPts val="900"/>
              </a:spcAft>
            </a:pPr>
            <a:r>
              <a:rPr lang="en-US" altLang="en-US" sz="5400">
                <a:solidFill>
                  <a:srgbClr val="0000CC"/>
                </a:solidFill>
                <a:latin typeface="Arial Black" panose="020B0A04020102020204" pitchFamily="34" charset="0"/>
              </a:rPr>
              <a:t>Isaiah 13:21-22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8FD7AFF-8E67-93A5-D514-B0A9040F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63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900"/>
              </a:spcAft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21 But </a:t>
            </a:r>
            <a:r>
              <a:rPr lang="en-US" altLang="en-US" sz="4000" u="sng" dirty="0">
                <a:latin typeface="Arial Narrow" panose="020B0606020202030204" pitchFamily="34" charset="0"/>
              </a:rPr>
              <a:t>wild beasts </a:t>
            </a:r>
            <a:r>
              <a:rPr lang="en-US" altLang="en-US" sz="4000" dirty="0">
                <a:latin typeface="Arial Narrow" panose="020B0606020202030204" pitchFamily="34" charset="0"/>
              </a:rPr>
              <a:t>of the desert will lie there, 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dirty="0">
                <a:latin typeface="Arial Narrow" panose="020B0606020202030204" pitchFamily="34" charset="0"/>
              </a:rPr>
              <a:t>And their houses will be </a:t>
            </a:r>
            <a:r>
              <a:rPr lang="en-US" altLang="en-US" sz="4000" u="sng" dirty="0">
                <a:latin typeface="Arial Narrow" panose="020B0606020202030204" pitchFamily="34" charset="0"/>
              </a:rPr>
              <a:t>full of owls</a:t>
            </a:r>
            <a:r>
              <a:rPr lang="en-US" altLang="en-US" sz="4000" dirty="0">
                <a:latin typeface="Arial Narrow" panose="020B0606020202030204" pitchFamily="34" charset="0"/>
              </a:rPr>
              <a:t>; 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dirty="0">
                <a:latin typeface="Arial Narrow" panose="020B0606020202030204" pitchFamily="34" charset="0"/>
              </a:rPr>
              <a:t>Ostriches will dwell there, 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dirty="0">
                <a:latin typeface="Arial Narrow" panose="020B0606020202030204" pitchFamily="34" charset="0"/>
              </a:rPr>
              <a:t>And wild goats will caper there.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dirty="0">
                <a:latin typeface="Arial Narrow" panose="020B0606020202030204" pitchFamily="34" charset="0"/>
              </a:rPr>
              <a:t>22 The hyenas will howl in their citadels, 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dirty="0">
                <a:latin typeface="Arial Narrow" panose="020B0606020202030204" pitchFamily="34" charset="0"/>
              </a:rPr>
              <a:t>And jackals in their pleasant palaces. 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u="sng" dirty="0">
                <a:latin typeface="Arial Narrow" panose="020B0606020202030204" pitchFamily="34" charset="0"/>
              </a:rPr>
              <a:t>Her time </a:t>
            </a:r>
            <a:r>
              <a:rPr lang="en-US" altLang="en-US" sz="4000" i="1" u="sng" dirty="0">
                <a:latin typeface="Arial Narrow" panose="020B0606020202030204" pitchFamily="34" charset="0"/>
              </a:rPr>
              <a:t>is</a:t>
            </a:r>
            <a:r>
              <a:rPr lang="en-US" altLang="en-US" sz="4000" u="sng" dirty="0">
                <a:latin typeface="Arial Narrow" panose="020B0606020202030204" pitchFamily="34" charset="0"/>
              </a:rPr>
              <a:t> near to come, </a:t>
            </a:r>
            <a:br>
              <a:rPr lang="en-US" altLang="en-US" sz="4000" u="sng" dirty="0">
                <a:latin typeface="Arial Narrow" panose="020B0606020202030204" pitchFamily="34" charset="0"/>
              </a:rPr>
            </a:br>
            <a:r>
              <a:rPr lang="en-US" altLang="en-US" sz="4000" u="sng" dirty="0">
                <a:latin typeface="Arial Narrow" panose="020B0606020202030204" pitchFamily="34" charset="0"/>
              </a:rPr>
              <a:t>And her days will not be prolonged</a:t>
            </a:r>
            <a:r>
              <a:rPr lang="en-US" altLang="en-US" sz="4000" dirty="0">
                <a:latin typeface="Arial Narrow" panose="020B0606020202030204" pitchFamily="34" charset="0"/>
              </a:rPr>
              <a:t>.”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5A5E44A-9F6D-4019-3ED2-DB9B3F36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rgbClr val="006600"/>
                </a:solidFill>
                <a:latin typeface="Arial Black" panose="020B0A04020102020204" pitchFamily="34" charset="0"/>
              </a:rPr>
              <a:t>Nineveh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50720F4-8730-7E03-B7AA-5CECF5D06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Protected by </a:t>
            </a:r>
          </a:p>
          <a:p>
            <a:pPr lvl="1" eaLnBrk="1" hangingPunct="1"/>
            <a:r>
              <a:rPr lang="en-US" altLang="en-US" sz="3600">
                <a:latin typeface="Arial Black" panose="020B0A04020102020204" pitchFamily="34" charset="0"/>
              </a:rPr>
              <a:t>150’ moat</a:t>
            </a:r>
          </a:p>
          <a:p>
            <a:pPr lvl="1" eaLnBrk="1" hangingPunct="1"/>
            <a:r>
              <a:rPr lang="en-US" altLang="en-US" sz="3600">
                <a:latin typeface="Arial Black" panose="020B0A04020102020204" pitchFamily="34" charset="0"/>
              </a:rPr>
              <a:t>Inner wall 100’ tall &amp; 50’ wide</a:t>
            </a:r>
          </a:p>
          <a:p>
            <a:pPr lvl="1" eaLnBrk="1" hangingPunct="1"/>
            <a:r>
              <a:rPr lang="en-US" altLang="en-US" sz="3600">
                <a:latin typeface="Arial Black" panose="020B0A04020102020204" pitchFamily="34" charset="0"/>
              </a:rPr>
              <a:t>Two deep ditches</a:t>
            </a:r>
          </a:p>
          <a:p>
            <a:pPr lvl="1" eaLnBrk="1" hangingPunct="1"/>
            <a:r>
              <a:rPr lang="en-US" altLang="en-US" sz="3600">
                <a:latin typeface="Arial Black" panose="020B0A04020102020204" pitchFamily="34" charset="0"/>
              </a:rPr>
              <a:t>Middle wall </a:t>
            </a:r>
          </a:p>
          <a:p>
            <a:pPr lvl="1" eaLnBrk="1" hangingPunct="1"/>
            <a:r>
              <a:rPr lang="en-US" altLang="en-US" sz="3600">
                <a:latin typeface="Arial Black" panose="020B0A04020102020204" pitchFamily="34" charset="0"/>
              </a:rPr>
              <a:t>Outer wall foundation on bedrock all 7.5 miles long</a:t>
            </a:r>
          </a:p>
          <a:p>
            <a:pPr eaLnBrk="1" hangingPunct="1">
              <a:buFontTx/>
              <a:buNone/>
            </a:pPr>
            <a:endParaRPr lang="en-US" altLang="en-US" sz="40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D7B7AC1-CA8F-235F-A6C0-674EEFB1E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Nahum – 661 BC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5F530FD-15FD-FCD7-4D1B-1CD0F73B1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US" altLang="en-US" sz="4400" dirty="0">
                <a:solidFill>
                  <a:srgbClr val="0000CC"/>
                </a:solidFill>
                <a:latin typeface="Arial Black" panose="020B0A04020102020204" pitchFamily="34" charset="0"/>
              </a:rPr>
              <a:t>Nahum 2:6</a:t>
            </a:r>
            <a:r>
              <a:rPr lang="en-US" altLang="en-US" sz="4400" dirty="0">
                <a:latin typeface="Arial Narrow" panose="020B0606020202030204" pitchFamily="34" charset="0"/>
              </a:rPr>
              <a:t> The </a:t>
            </a:r>
            <a:r>
              <a:rPr lang="en-US" altLang="en-US" sz="4400" u="sng" dirty="0">
                <a:latin typeface="Arial Narrow" panose="020B0606020202030204" pitchFamily="34" charset="0"/>
              </a:rPr>
              <a:t>gates of the rivers are opened, And the palace is dissolved.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rgbClr val="0000CC"/>
                </a:solidFill>
                <a:latin typeface="Arial Black" panose="020B0A04020102020204" pitchFamily="34" charset="0"/>
              </a:rPr>
              <a:t>3:13</a:t>
            </a:r>
            <a:r>
              <a:rPr lang="en-US" altLang="en-US" sz="4400" dirty="0">
                <a:latin typeface="Arial Narrow" panose="020B0606020202030204" pitchFamily="34" charset="0"/>
              </a:rPr>
              <a:t>  Surely, </a:t>
            </a:r>
            <a:r>
              <a:rPr lang="en-US" altLang="en-US" sz="4400" u="sng" dirty="0">
                <a:latin typeface="Arial Narrow" panose="020B0606020202030204" pitchFamily="34" charset="0"/>
              </a:rPr>
              <a:t>your people in your midst </a:t>
            </a:r>
            <a:r>
              <a:rPr lang="en-US" altLang="en-US" sz="4400" i="1" u="sng" dirty="0">
                <a:latin typeface="Arial Narrow" panose="020B0606020202030204" pitchFamily="34" charset="0"/>
              </a:rPr>
              <a:t>are</a:t>
            </a:r>
            <a:r>
              <a:rPr lang="en-US" altLang="en-US" sz="4400" u="sng" dirty="0">
                <a:latin typeface="Arial Narrow" panose="020B0606020202030204" pitchFamily="34" charset="0"/>
              </a:rPr>
              <a:t> women! The gates of your land are wide open for your enemies; Fire shall devour </a:t>
            </a:r>
            <a:r>
              <a:rPr lang="en-US" altLang="en-US" sz="4400" dirty="0">
                <a:latin typeface="Arial Narrow" panose="020B0606020202030204" pitchFamily="34" charset="0"/>
              </a:rPr>
              <a:t>the bars of your </a:t>
            </a:r>
            <a:r>
              <a:rPr lang="en-US" altLang="en-US" sz="4400" i="1" dirty="0">
                <a:latin typeface="Arial Narrow" panose="020B0606020202030204" pitchFamily="34" charset="0"/>
              </a:rPr>
              <a:t>gates</a:t>
            </a:r>
            <a:r>
              <a:rPr lang="en-US" altLang="en-US" sz="4400" dirty="0"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>
                <a:latin typeface="Arial Black" panose="020B0A04020102020204" pitchFamily="34" charset="0"/>
              </a:rPr>
              <a:t>Fulfilled in 612 BC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>
            <a:extLst>
              <a:ext uri="{FF2B5EF4-FFF2-40B4-BE49-F238E27FC236}">
                <a16:creationId xmlns:a16="http://schemas.microsoft.com/office/drawing/2014/main" id="{9EE72D0E-E172-9531-D849-8B89054746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56388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471D943-636C-3727-FC5B-6EB944D2E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Can There Be Any Doubt?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A7B4A53-1F4A-C619-505E-B02E33DCA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4419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Only logical conclusion</a:t>
            </a:r>
          </a:p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Bible Is </a:t>
            </a:r>
          </a:p>
          <a:p>
            <a:pPr lvl="1" eaLnBrk="1" hangingPunct="1"/>
            <a:r>
              <a:rPr lang="en-US" altLang="en-US" dirty="0">
                <a:latin typeface="Arial Black" panose="020B0A04020102020204" pitchFamily="34" charset="0"/>
              </a:rPr>
              <a:t>Testable &amp; Has been tested!</a:t>
            </a:r>
          </a:p>
          <a:p>
            <a:pPr lvl="1" eaLnBrk="1" hangingPunct="1"/>
            <a:r>
              <a:rPr lang="en-US" altLang="en-US" dirty="0">
                <a:latin typeface="Arial Black" panose="020B0A04020102020204" pitchFamily="34" charset="0"/>
              </a:rPr>
              <a:t>Reliable – Shown true &amp; accurate</a:t>
            </a:r>
          </a:p>
          <a:p>
            <a:pPr lvl="1" eaLnBrk="1" hangingPunct="1"/>
            <a:r>
              <a:rPr lang="en-US" altLang="en-US" dirty="0">
                <a:latin typeface="Arial Black" panose="020B0A04020102020204" pitchFamily="34" charset="0"/>
              </a:rPr>
              <a:t>Trustworthy – </a:t>
            </a:r>
          </a:p>
          <a:p>
            <a:pPr lvl="1" eaLnBrk="1" hangingPunct="1"/>
            <a:r>
              <a:rPr lang="en-US" altLang="en-US" dirty="0">
                <a:latin typeface="Arial Black" panose="020B0A04020102020204" pitchFamily="34" charset="0"/>
              </a:rPr>
              <a:t>When God says it</a:t>
            </a:r>
          </a:p>
          <a:p>
            <a:pPr lvl="2" algn="ctr" eaLnBrk="1" hangingPunct="1">
              <a:buFontTx/>
              <a:buNone/>
            </a:pPr>
            <a:r>
              <a:rPr lang="en-US" altLang="en-US" sz="6000" dirty="0">
                <a:latin typeface="Arial Black" panose="020B0A04020102020204" pitchFamily="34" charset="0"/>
              </a:rPr>
              <a:t>It happens!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E34D972-5054-4511-4A53-C15CC8415F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762000"/>
            <a:ext cx="8305800" cy="1143000"/>
          </a:xfrm>
        </p:spPr>
        <p:txBody>
          <a:bodyPr anchor="ctr"/>
          <a:lstStyle/>
          <a:p>
            <a:pPr eaLnBrk="1" hangingPunct="1"/>
            <a:r>
              <a:rPr lang="en-US" altLang="en-US" sz="17300" dirty="0">
                <a:solidFill>
                  <a:srgbClr val="FF9933"/>
                </a:solidFill>
                <a:latin typeface="Edwardian Script ITC" panose="030303020407070D0804" pitchFamily="66" charset="0"/>
              </a:rPr>
              <a:t>The Bible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A00B203-E91C-FDD6-08F2-7DA3D97E42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305800" cy="2667000"/>
          </a:xfrm>
        </p:spPr>
        <p:txBody>
          <a:bodyPr/>
          <a:lstStyle/>
          <a:p>
            <a:pPr eaLnBrk="1" hangingPunct="1"/>
            <a:r>
              <a:rPr lang="en-US" altLang="en-US" sz="8800">
                <a:solidFill>
                  <a:schemeClr val="bg1"/>
                </a:solidFill>
                <a:latin typeface="Subway" pitchFamily="2" charset="0"/>
              </a:rPr>
              <a:t>God’s Word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5B98C98-5165-2A16-A4DA-DA2A2120B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31E9B6C-081B-D9B0-8760-577CFCE9F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solidFill>
                  <a:schemeClr val="bg1"/>
                </a:solidFill>
                <a:latin typeface="Subway" pitchFamily="2" charset="0"/>
              </a:rPr>
              <a:t>Mind of God</a:t>
            </a:r>
          </a:p>
          <a:p>
            <a:pPr eaLnBrk="1" hangingPunct="1"/>
            <a:r>
              <a:rPr lang="en-US" altLang="en-US" sz="6000">
                <a:solidFill>
                  <a:schemeClr val="bg1"/>
                </a:solidFill>
                <a:latin typeface="Subway" pitchFamily="2" charset="0"/>
              </a:rPr>
              <a:t>State of man</a:t>
            </a:r>
          </a:p>
          <a:p>
            <a:pPr eaLnBrk="1" hangingPunct="1"/>
            <a:r>
              <a:rPr lang="en-US" altLang="en-US" sz="6000">
                <a:solidFill>
                  <a:schemeClr val="bg1"/>
                </a:solidFill>
                <a:latin typeface="Subway" pitchFamily="2" charset="0"/>
              </a:rPr>
              <a:t>Way of Salvation</a:t>
            </a:r>
          </a:p>
          <a:p>
            <a:pPr eaLnBrk="1" hangingPunct="1"/>
            <a:r>
              <a:rPr lang="en-US" altLang="en-US" sz="6000">
                <a:solidFill>
                  <a:schemeClr val="bg1"/>
                </a:solidFill>
                <a:latin typeface="Subway" pitchFamily="2" charset="0"/>
              </a:rPr>
              <a:t>Doom of Sinners.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80AE2F7-CD49-E073-989E-B7DE1719C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9EB3E8D-AD64-F5EA-E554-3A037B461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2672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Subway" pitchFamily="2" charset="0"/>
              </a:rPr>
              <a:t>It’s doctrines are holy</a:t>
            </a:r>
          </a:p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Subway" pitchFamily="2" charset="0"/>
              </a:rPr>
              <a:t>It’s precepts are Binding</a:t>
            </a:r>
          </a:p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Subway" pitchFamily="2" charset="0"/>
              </a:rPr>
              <a:t>It’s Histories are True</a:t>
            </a:r>
          </a:p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Subway" pitchFamily="2" charset="0"/>
              </a:rPr>
              <a:t>Its Decisions immutable.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6F068ED-6835-0FF3-4058-8C4FAD887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1A4FDCF-B477-919C-D573-2A601077D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6600" dirty="0">
                <a:solidFill>
                  <a:schemeClr val="bg1"/>
                </a:solidFill>
                <a:latin typeface="Subway" pitchFamily="2" charset="0"/>
              </a:rPr>
              <a:t>Read It to Be Wise</a:t>
            </a:r>
          </a:p>
          <a:p>
            <a:pPr eaLnBrk="1" hangingPunct="1"/>
            <a:r>
              <a:rPr lang="en-US" altLang="en-US" sz="6600" dirty="0">
                <a:solidFill>
                  <a:schemeClr val="bg1"/>
                </a:solidFill>
                <a:latin typeface="Subway" pitchFamily="2" charset="0"/>
              </a:rPr>
              <a:t>Believe it to be Safe</a:t>
            </a:r>
          </a:p>
          <a:p>
            <a:pPr eaLnBrk="1" hangingPunct="1"/>
            <a:r>
              <a:rPr lang="en-US" altLang="en-US" sz="6600" dirty="0">
                <a:solidFill>
                  <a:schemeClr val="bg1"/>
                </a:solidFill>
                <a:latin typeface="Subway" pitchFamily="2" charset="0"/>
              </a:rPr>
              <a:t>Practice it to be Holy</a:t>
            </a:r>
          </a:p>
          <a:p>
            <a:pPr eaLnBrk="1" hangingPunct="1"/>
            <a:endParaRPr lang="en-US" altLang="en-US" sz="6600" dirty="0">
              <a:solidFill>
                <a:schemeClr val="bg1"/>
              </a:solidFill>
              <a:latin typeface="Subway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984E753-06C0-7DB0-C6ED-2822392D4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718F5E8-514B-347F-8165-AD32663DE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763000" cy="3429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Subway" pitchFamily="2" charset="0"/>
              </a:rPr>
              <a:t>Contains Light to Direct us</a:t>
            </a:r>
            <a:r>
              <a:rPr lang="en-US" altLang="en-US" sz="4400" dirty="0">
                <a:solidFill>
                  <a:schemeClr val="bg1"/>
                </a:solidFill>
                <a:latin typeface="Subway" pitchFamily="2" charset="0"/>
              </a:rPr>
              <a:t>.</a:t>
            </a:r>
          </a:p>
          <a:p>
            <a:pPr eaLnBrk="1" hangingPunct="1"/>
            <a:r>
              <a:rPr lang="en-US" altLang="en-US" sz="6000" dirty="0">
                <a:solidFill>
                  <a:schemeClr val="bg1"/>
                </a:solidFill>
                <a:latin typeface="Subway" pitchFamily="2" charset="0"/>
              </a:rPr>
              <a:t>Food to Support us.</a:t>
            </a:r>
          </a:p>
          <a:p>
            <a:pPr eaLnBrk="1" hangingPunct="1"/>
            <a:r>
              <a:rPr lang="en-US" altLang="en-US" sz="6000" dirty="0">
                <a:solidFill>
                  <a:schemeClr val="bg1"/>
                </a:solidFill>
                <a:latin typeface="Subway" pitchFamily="2" charset="0"/>
              </a:rPr>
              <a:t>Comforts to Cheer us.</a:t>
            </a:r>
          </a:p>
          <a:p>
            <a:pPr eaLnBrk="1" hangingPunct="1"/>
            <a:endParaRPr lang="en-US" altLang="en-US" sz="6000" dirty="0">
              <a:solidFill>
                <a:schemeClr val="bg1"/>
              </a:solidFill>
              <a:latin typeface="Subway" pitchFamily="2" charset="0"/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67EBF219-255E-C924-7A91-F0B8DC037A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1F59175A-776A-E7FD-53C8-514171D7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79AD77C0-1C79-8FAD-75FA-24B7B93C1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dirty="0">
              <a:solidFill>
                <a:srgbClr val="00FF00"/>
              </a:solidFill>
              <a:latin typeface="Subway" pitchFamily="2" charset="0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A6791AEC-4354-A53E-DAFD-B98910EB6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4876800"/>
          </a:xfrm>
          <a:solidFill>
            <a:schemeClr val="tx1">
              <a:alpha val="36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The Traveler’s Map</a:t>
            </a:r>
          </a:p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The Pilgrim's Staff</a:t>
            </a:r>
          </a:p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The Pilot’s Compass</a:t>
            </a:r>
          </a:p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The Soldier's Sword</a:t>
            </a:r>
          </a:p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The Christian’s Charter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20A3F7BC-7DA4-20A9-B67B-1152A8A9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289A9EC6-26DA-3AA2-E9A1-0926EEE2D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6495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1EAE1B14-76D4-7BF9-B94F-4B38E551A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It Shows us…</a:t>
            </a:r>
          </a:p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Paradise is Restored</a:t>
            </a:r>
          </a:p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Heaven is Open</a:t>
            </a:r>
          </a:p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How to avoid the Gates of Hell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5B152D7-F817-D247-3BC6-6DD45D13B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D53C3AD-E038-03F3-4C9C-02A61AAD9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2672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Subway" pitchFamily="2" charset="0"/>
              </a:rPr>
              <a:t>Christ is its Grand object</a:t>
            </a:r>
          </a:p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Subway" pitchFamily="2" charset="0"/>
              </a:rPr>
              <a:t>Reveals Plans For Our Good </a:t>
            </a:r>
          </a:p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Subway" pitchFamily="2" charset="0"/>
              </a:rPr>
              <a:t>Glory to God its End.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2E6B6CB-3710-D22E-EBF6-93AB36ED5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115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60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6E39F2-06C2-269A-9A84-95743F3FA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839200" cy="41148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Lives in our memory</a:t>
            </a:r>
          </a:p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Motivates from our Heart</a:t>
            </a:r>
          </a:p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Guides the Feet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9FC5AD-2B97-C830-F44F-E491D4451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Largest Influence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39CF9B-F842-65D4-1452-4B89CDA95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Art</a:t>
            </a:r>
          </a:p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Highest moral Code</a:t>
            </a:r>
          </a:p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Never antiquated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212EDFD-3A2B-5DD5-ED30-A3A679EF6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BEFA697-C4C3-C58E-DE03-038ADCE76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33500"/>
            <a:ext cx="9144000" cy="57531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Subway" pitchFamily="2" charset="0"/>
              </a:rPr>
              <a:t>We should Read &amp; Study it</a:t>
            </a:r>
            <a:r>
              <a:rPr lang="en-US" altLang="en-US" sz="5400" b="1" dirty="0">
                <a:solidFill>
                  <a:schemeClr val="bg1"/>
                </a:solidFill>
                <a:latin typeface="Subway" pitchFamily="2" charset="0"/>
              </a:rPr>
              <a:t> </a:t>
            </a:r>
          </a:p>
          <a:p>
            <a:pPr lvl="1"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Slowly</a:t>
            </a:r>
          </a:p>
          <a:p>
            <a:pPr lvl="1"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Frequently</a:t>
            </a:r>
          </a:p>
          <a:p>
            <a:pPr lvl="1"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Prayerfully</a:t>
            </a:r>
          </a:p>
          <a:p>
            <a:pPr lvl="1"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Hide it in our hearts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1E21815-D6D3-D992-55B8-ECDBE6301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7C3D8B2-5792-36B2-B7C9-535254A07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It is a </a:t>
            </a:r>
          </a:p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Mine of Wealth</a:t>
            </a:r>
          </a:p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Paradise of Glory</a:t>
            </a:r>
          </a:p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River of Peace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F92FC81-4744-AFE0-0C93-CAD6C4C65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54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3F2D9AE-8326-0459-6069-B2BB253D2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763000" cy="43434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Given to us in life</a:t>
            </a:r>
          </a:p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Opened at the Judgment</a:t>
            </a:r>
          </a:p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Remembered Forever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F50C100-E389-BF87-8743-01B716A20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8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48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409B275-C76F-12F5-0458-7BB46763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Subway" pitchFamily="2" charset="0"/>
              </a:rPr>
              <a:t>Reveals the Greatest… </a:t>
            </a:r>
          </a:p>
          <a:p>
            <a:pPr eaLnBrk="1" hangingPunct="1"/>
            <a:r>
              <a:rPr lang="en-US" altLang="en-US" sz="7200" dirty="0">
                <a:solidFill>
                  <a:schemeClr val="bg1"/>
                </a:solidFill>
                <a:latin typeface="Subway" pitchFamily="2" charset="0"/>
              </a:rPr>
              <a:t>Responsibility</a:t>
            </a:r>
          </a:p>
          <a:p>
            <a:pPr eaLnBrk="1" hangingPunct="1"/>
            <a:r>
              <a:rPr lang="en-US" altLang="en-US" sz="7200" dirty="0">
                <a:solidFill>
                  <a:schemeClr val="bg1"/>
                </a:solidFill>
                <a:latin typeface="Subway" pitchFamily="2" charset="0"/>
              </a:rPr>
              <a:t>Labor</a:t>
            </a:r>
            <a:endParaRPr lang="en-US" altLang="en-US" sz="4800" dirty="0"/>
          </a:p>
          <a:p>
            <a:pPr eaLnBrk="1" hangingPunct="1"/>
            <a:r>
              <a:rPr lang="en-US" altLang="en-US" sz="7200" dirty="0">
                <a:solidFill>
                  <a:schemeClr val="bg1"/>
                </a:solidFill>
                <a:latin typeface="Subway" pitchFamily="2" charset="0"/>
              </a:rPr>
              <a:t>Rewards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E2F13A7-F8B1-EA1B-DB15-5DB3E97B9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821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800" b="1" u="sng" dirty="0">
                <a:solidFill>
                  <a:srgbClr val="FF9933"/>
                </a:solidFill>
                <a:latin typeface="Subway" pitchFamily="2" charset="0"/>
              </a:rPr>
              <a:t>God’s Word</a:t>
            </a:r>
            <a:endParaRPr lang="en-US" altLang="en-US" sz="4800" b="1" u="sng" dirty="0">
              <a:solidFill>
                <a:srgbClr val="FF9933"/>
              </a:solidFill>
              <a:latin typeface="Subway" pitchFamily="2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D7DF22D-08A3-706B-9A34-EAA429541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219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Subway" pitchFamily="2" charset="0"/>
              </a:rPr>
              <a:t>Reveals  a </a:t>
            </a:r>
            <a:r>
              <a:rPr lang="en-US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Creator</a:t>
            </a:r>
            <a:r>
              <a:rPr lang="en-US" altLang="en-US" sz="6600" b="1" dirty="0">
                <a:solidFill>
                  <a:schemeClr val="bg1"/>
                </a:solidFill>
                <a:latin typeface="Subway" pitchFamily="2" charset="0"/>
              </a:rPr>
              <a:t> who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loves us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begs us to listen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6000" b="1" dirty="0">
                <a:solidFill>
                  <a:schemeClr val="bg1"/>
                </a:solidFill>
                <a:latin typeface="Subway" pitchFamily="2" charset="0"/>
              </a:rPr>
              <a:t>Wants us home with Him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D422685-BE00-687F-4528-631B329F3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Will We Listen?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918DF97-0DEB-0D79-239F-9105F4336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558" y="1325478"/>
            <a:ext cx="8931442" cy="50753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He lets us choose, will we</a:t>
            </a:r>
          </a:p>
          <a:p>
            <a:pPr eaLnBrk="1" hangingPunct="1"/>
            <a:r>
              <a:rPr lang="en-US" alt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Obey the Gospel</a:t>
            </a:r>
          </a:p>
          <a:p>
            <a:pPr eaLnBrk="1" hangingPunct="1"/>
            <a:r>
              <a:rPr lang="en-US" alt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Give allegiance to God</a:t>
            </a:r>
          </a:p>
          <a:p>
            <a:pPr eaLnBrk="1" hangingPunct="1"/>
            <a:r>
              <a:rPr lang="en-US" alt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Commit our way to Him who loves more than…?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Rectangle 172">
            <a:extLst>
              <a:ext uri="{FF2B5EF4-FFF2-40B4-BE49-F238E27FC236}">
                <a16:creationId xmlns:a16="http://schemas.microsoft.com/office/drawing/2014/main" id="{985BFD44-77F1-4CF1-591C-C7B9D735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6249988"/>
            <a:ext cx="14700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Salvation from Sin</a:t>
            </a:r>
          </a:p>
        </p:txBody>
      </p:sp>
      <p:sp>
        <p:nvSpPr>
          <p:cNvPr id="2219" name="Rectangle 171">
            <a:extLst>
              <a:ext uri="{FF2B5EF4-FFF2-40B4-BE49-F238E27FC236}">
                <a16:creationId xmlns:a16="http://schemas.microsoft.com/office/drawing/2014/main" id="{B0C30ECE-1A92-C5B0-B658-99D81719C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6249988"/>
            <a:ext cx="14700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Immediately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Peter 3:21</a:t>
            </a:r>
          </a:p>
        </p:txBody>
      </p:sp>
      <p:sp>
        <p:nvSpPr>
          <p:cNvPr id="2218" name="Rectangle 170">
            <a:extLst>
              <a:ext uri="{FF2B5EF4-FFF2-40B4-BE49-F238E27FC236}">
                <a16:creationId xmlns:a16="http://schemas.microsoft.com/office/drawing/2014/main" id="{38351878-8B1A-823D-938E-A9502D55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6249988"/>
            <a:ext cx="12192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Rom. 6:3-7</a:t>
            </a:r>
          </a:p>
        </p:txBody>
      </p:sp>
      <p:sp>
        <p:nvSpPr>
          <p:cNvPr id="2217" name="Rectangle 169">
            <a:extLst>
              <a:ext uri="{FF2B5EF4-FFF2-40B4-BE49-F238E27FC236}">
                <a16:creationId xmlns:a16="http://schemas.microsoft.com/office/drawing/2014/main" id="{6CCD5818-DE1C-D13E-E8E9-EAD234AEC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49988"/>
            <a:ext cx="11461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Mt. 10:32-33</a:t>
            </a:r>
          </a:p>
        </p:txBody>
      </p:sp>
      <p:sp>
        <p:nvSpPr>
          <p:cNvPr id="2216" name="Rectangle 168">
            <a:extLst>
              <a:ext uri="{FF2B5EF4-FFF2-40B4-BE49-F238E27FC236}">
                <a16:creationId xmlns:a16="http://schemas.microsoft.com/office/drawing/2014/main" id="{1435EC0E-D2C4-13AD-0335-923741C2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249988"/>
            <a:ext cx="990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Lk. 13:3</a:t>
            </a:r>
          </a:p>
        </p:txBody>
      </p:sp>
      <p:sp>
        <p:nvSpPr>
          <p:cNvPr id="2215" name="Rectangle 167">
            <a:extLst>
              <a:ext uri="{FF2B5EF4-FFF2-40B4-BE49-F238E27FC236}">
                <a16:creationId xmlns:a16="http://schemas.microsoft.com/office/drawing/2014/main" id="{DC91AAA4-731D-4529-65E6-19CDF4FC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248400"/>
            <a:ext cx="1060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Jn. 3:16</a:t>
            </a:r>
          </a:p>
        </p:txBody>
      </p:sp>
      <p:sp>
        <p:nvSpPr>
          <p:cNvPr id="2214" name="Rectangle 166">
            <a:extLst>
              <a:ext uri="{FF2B5EF4-FFF2-40B4-BE49-F238E27FC236}">
                <a16:creationId xmlns:a16="http://schemas.microsoft.com/office/drawing/2014/main" id="{E81F56C7-AC03-53A4-6896-1BE7492F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6249988"/>
            <a:ext cx="1577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Rom. 10:17</a:t>
            </a:r>
          </a:p>
        </p:txBody>
      </p:sp>
      <p:sp>
        <p:nvSpPr>
          <p:cNvPr id="2057" name="Rectangle 165">
            <a:extLst>
              <a:ext uri="{FF2B5EF4-FFF2-40B4-BE49-F238E27FC236}">
                <a16:creationId xmlns:a16="http://schemas.microsoft.com/office/drawing/2014/main" id="{C100A0B5-5FF1-173D-3CF0-3CEE3B14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57324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8" name="Rectangle 164">
            <a:extLst>
              <a:ext uri="{FF2B5EF4-FFF2-40B4-BE49-F238E27FC236}">
                <a16:creationId xmlns:a16="http://schemas.microsoft.com/office/drawing/2014/main" id="{0D467971-C0EA-1E63-4ED0-CC294BCE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57324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11" name="Rectangle 163">
            <a:extLst>
              <a:ext uri="{FF2B5EF4-FFF2-40B4-BE49-F238E27FC236}">
                <a16:creationId xmlns:a16="http://schemas.microsoft.com/office/drawing/2014/main" id="{351CFE20-0AC7-2F16-EF0A-7253793C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73246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19:5</a:t>
            </a:r>
          </a:p>
        </p:txBody>
      </p:sp>
      <p:sp>
        <p:nvSpPr>
          <p:cNvPr id="2060" name="Rectangle 162">
            <a:extLst>
              <a:ext uri="{FF2B5EF4-FFF2-40B4-BE49-F238E27FC236}">
                <a16:creationId xmlns:a16="http://schemas.microsoft.com/office/drawing/2014/main" id="{9E10210C-EDED-A0CC-5205-E3B9AA1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3246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1" name="Rectangle 161">
            <a:extLst>
              <a:ext uri="{FF2B5EF4-FFF2-40B4-BE49-F238E27FC236}">
                <a16:creationId xmlns:a16="http://schemas.microsoft.com/office/drawing/2014/main" id="{09BEFC41-2170-B13F-880F-40F86534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3246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2" name="Rectangle 160">
            <a:extLst>
              <a:ext uri="{FF2B5EF4-FFF2-40B4-BE49-F238E27FC236}">
                <a16:creationId xmlns:a16="http://schemas.microsoft.com/office/drawing/2014/main" id="{F27E8A84-805C-2450-7310-BFDF7ACB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573246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3" name="Rectangle 159">
            <a:extLst>
              <a:ext uri="{FF2B5EF4-FFF2-40B4-BE49-F238E27FC236}">
                <a16:creationId xmlns:a16="http://schemas.microsoft.com/office/drawing/2014/main" id="{58C32216-2FAF-592C-CD24-E6A78452B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573246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Ephesians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19:1-7</a:t>
            </a:r>
          </a:p>
        </p:txBody>
      </p:sp>
      <p:sp>
        <p:nvSpPr>
          <p:cNvPr id="2206" name="Rectangle 158">
            <a:extLst>
              <a:ext uri="{FF2B5EF4-FFF2-40B4-BE49-F238E27FC236}">
                <a16:creationId xmlns:a16="http://schemas.microsoft.com/office/drawing/2014/main" id="{72EF0102-86A6-EFE4-900A-F8111ED12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52149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Washed, Saved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Cor. 6:11; 15:2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05" name="Rectangle 157">
            <a:extLst>
              <a:ext uri="{FF2B5EF4-FFF2-40B4-BE49-F238E27FC236}">
                <a16:creationId xmlns:a16="http://schemas.microsoft.com/office/drawing/2014/main" id="{49058606-8113-9FFE-225B-F45A766E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52149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When they believed and heard – 18:8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04" name="Rectangle 156">
            <a:extLst>
              <a:ext uri="{FF2B5EF4-FFF2-40B4-BE49-F238E27FC236}">
                <a16:creationId xmlns:a16="http://schemas.microsoft.com/office/drawing/2014/main" id="{7ECD0E3C-4265-119A-D1BC-1BDC5E8F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21493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18:8</a:t>
            </a:r>
          </a:p>
        </p:txBody>
      </p:sp>
      <p:sp>
        <p:nvSpPr>
          <p:cNvPr id="2067" name="Rectangle 155">
            <a:extLst>
              <a:ext uri="{FF2B5EF4-FFF2-40B4-BE49-F238E27FC236}">
                <a16:creationId xmlns:a16="http://schemas.microsoft.com/office/drawing/2014/main" id="{F6FF03FF-971E-3C71-0E9F-287268C61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1493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8" name="Rectangle 154">
            <a:extLst>
              <a:ext uri="{FF2B5EF4-FFF2-40B4-BE49-F238E27FC236}">
                <a16:creationId xmlns:a16="http://schemas.microsoft.com/office/drawing/2014/main" id="{56E3F140-7302-7023-31F7-139FA870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2149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01" name="Rectangle 153">
            <a:extLst>
              <a:ext uri="{FF2B5EF4-FFF2-40B4-BE49-F238E27FC236}">
                <a16:creationId xmlns:a16="http://schemas.microsoft.com/office/drawing/2014/main" id="{9F263AB4-06C9-8C98-18FE-F2D2087B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521493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18:8</a:t>
            </a:r>
          </a:p>
        </p:txBody>
      </p:sp>
      <p:sp>
        <p:nvSpPr>
          <p:cNvPr id="2070" name="Rectangle 152">
            <a:extLst>
              <a:ext uri="{FF2B5EF4-FFF2-40B4-BE49-F238E27FC236}">
                <a16:creationId xmlns:a16="http://schemas.microsoft.com/office/drawing/2014/main" id="{1E180CC2-ADCF-A3F9-36F9-B158431C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521493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Corinthians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18:8</a:t>
            </a:r>
          </a:p>
        </p:txBody>
      </p:sp>
      <p:sp>
        <p:nvSpPr>
          <p:cNvPr id="2199" name="Rectangle 151">
            <a:extLst>
              <a:ext uri="{FF2B5EF4-FFF2-40B4-BE49-F238E27FC236}">
                <a16:creationId xmlns:a16="http://schemas.microsoft.com/office/drawing/2014/main" id="{31772D72-3B9C-8809-6CB5-E7C1D66C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46974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Rejoiced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16:34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8" name="Rectangle 150">
            <a:extLst>
              <a:ext uri="{FF2B5EF4-FFF2-40B4-BE49-F238E27FC236}">
                <a16:creationId xmlns:a16="http://schemas.microsoft.com/office/drawing/2014/main" id="{335B5E5B-074F-F104-BF6F-F0566FAC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46974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hour of night – 16:33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7" name="Rectangle 149">
            <a:extLst>
              <a:ext uri="{FF2B5EF4-FFF2-40B4-BE49-F238E27FC236}">
                <a16:creationId xmlns:a16="http://schemas.microsoft.com/office/drawing/2014/main" id="{579C9F00-EE8E-FF54-B46F-C6AE745C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469741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16:33</a:t>
            </a:r>
          </a:p>
        </p:txBody>
      </p:sp>
      <p:sp>
        <p:nvSpPr>
          <p:cNvPr id="2074" name="Rectangle 148">
            <a:extLst>
              <a:ext uri="{FF2B5EF4-FFF2-40B4-BE49-F238E27FC236}">
                <a16:creationId xmlns:a16="http://schemas.microsoft.com/office/drawing/2014/main" id="{FBC2412F-E8C5-96BF-3FCE-DA8B8F329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69741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5" name="Rectangle 147">
            <a:extLst>
              <a:ext uri="{FF2B5EF4-FFF2-40B4-BE49-F238E27FC236}">
                <a16:creationId xmlns:a16="http://schemas.microsoft.com/office/drawing/2014/main" id="{C69660D6-2992-EB2D-7103-9C337B26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9741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94" name="Rectangle 146">
            <a:extLst>
              <a:ext uri="{FF2B5EF4-FFF2-40B4-BE49-F238E27FC236}">
                <a16:creationId xmlns:a16="http://schemas.microsoft.com/office/drawing/2014/main" id="{0C3F490B-7D91-A2FA-741D-6DB965986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469741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16:31-32</a:t>
            </a:r>
          </a:p>
        </p:txBody>
      </p:sp>
      <p:sp>
        <p:nvSpPr>
          <p:cNvPr id="2077" name="Rectangle 145">
            <a:extLst>
              <a:ext uri="{FF2B5EF4-FFF2-40B4-BE49-F238E27FC236}">
                <a16:creationId xmlns:a16="http://schemas.microsoft.com/office/drawing/2014/main" id="{1C281734-FEE2-0F1E-91DC-E7EF468A5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469741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Jailer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16:25-40</a:t>
            </a:r>
          </a:p>
        </p:txBody>
      </p:sp>
      <p:sp>
        <p:nvSpPr>
          <p:cNvPr id="2078" name="Rectangle 144">
            <a:extLst>
              <a:ext uri="{FF2B5EF4-FFF2-40B4-BE49-F238E27FC236}">
                <a16:creationId xmlns:a16="http://schemas.microsoft.com/office/drawing/2014/main" id="{872925F6-CE04-4FAD-062C-D2B02484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41798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91" name="Rectangle 143">
            <a:extLst>
              <a:ext uri="{FF2B5EF4-FFF2-40B4-BE49-F238E27FC236}">
                <a16:creationId xmlns:a16="http://schemas.microsoft.com/office/drawing/2014/main" id="{98F8E018-40BC-389A-3BE3-33C9F3A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41798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When she heard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16:14-15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90" name="Rectangle 142">
            <a:extLst>
              <a:ext uri="{FF2B5EF4-FFF2-40B4-BE49-F238E27FC236}">
                <a16:creationId xmlns:a16="http://schemas.microsoft.com/office/drawing/2014/main" id="{C1EC8857-61A1-5F24-7969-7B4D4AA78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417988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16:15</a:t>
            </a:r>
          </a:p>
        </p:txBody>
      </p:sp>
      <p:sp>
        <p:nvSpPr>
          <p:cNvPr id="2081" name="Rectangle 141">
            <a:extLst>
              <a:ext uri="{FF2B5EF4-FFF2-40B4-BE49-F238E27FC236}">
                <a16:creationId xmlns:a16="http://schemas.microsoft.com/office/drawing/2014/main" id="{AD7131E2-7D9F-42C2-FF25-A5483CA92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7988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2" name="Rectangle 140">
            <a:extLst>
              <a:ext uri="{FF2B5EF4-FFF2-40B4-BE49-F238E27FC236}">
                <a16:creationId xmlns:a16="http://schemas.microsoft.com/office/drawing/2014/main" id="{5C3D66E3-5F5F-A908-FFE8-AFFD0FEA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7988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3" name="Rectangle 139">
            <a:extLst>
              <a:ext uri="{FF2B5EF4-FFF2-40B4-BE49-F238E27FC236}">
                <a16:creationId xmlns:a16="http://schemas.microsoft.com/office/drawing/2014/main" id="{107DA6AB-8E82-0361-8FC4-22255CD55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417988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4" name="Rectangle 138">
            <a:extLst>
              <a:ext uri="{FF2B5EF4-FFF2-40B4-BE49-F238E27FC236}">
                <a16:creationId xmlns:a16="http://schemas.microsoft.com/office/drawing/2014/main" id="{CA6D13E4-5EA4-C2E2-9F16-0F346B40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417988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Lydia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16:14-15</a:t>
            </a:r>
          </a:p>
        </p:txBody>
      </p:sp>
      <p:sp>
        <p:nvSpPr>
          <p:cNvPr id="2185" name="Rectangle 137">
            <a:extLst>
              <a:ext uri="{FF2B5EF4-FFF2-40B4-BE49-F238E27FC236}">
                <a16:creationId xmlns:a16="http://schemas.microsoft.com/office/drawing/2014/main" id="{45EAF450-9BB3-645E-AB1E-3BCA3D5A6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6623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saved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11:14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84" name="Rectangle 136">
            <a:extLst>
              <a:ext uri="{FF2B5EF4-FFF2-40B4-BE49-F238E27FC236}">
                <a16:creationId xmlns:a16="http://schemas.microsoft.com/office/drawing/2014/main" id="{3E5283B3-507C-8412-2CA7-59E4CCB2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36623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After command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10:48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83" name="Rectangle 135">
            <a:extLst>
              <a:ext uri="{FF2B5EF4-FFF2-40B4-BE49-F238E27FC236}">
                <a16:creationId xmlns:a16="http://schemas.microsoft.com/office/drawing/2014/main" id="{E3062BA6-54D9-A669-4D81-701A7D41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66236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10:48</a:t>
            </a:r>
          </a:p>
        </p:txBody>
      </p:sp>
      <p:sp>
        <p:nvSpPr>
          <p:cNvPr id="2088" name="Rectangle 134">
            <a:extLst>
              <a:ext uri="{FF2B5EF4-FFF2-40B4-BE49-F238E27FC236}">
                <a16:creationId xmlns:a16="http://schemas.microsoft.com/office/drawing/2014/main" id="{379110B5-C9C6-0A60-22CE-CC771385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66236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9" name="Rectangle 133">
            <a:extLst>
              <a:ext uri="{FF2B5EF4-FFF2-40B4-BE49-F238E27FC236}">
                <a16:creationId xmlns:a16="http://schemas.microsoft.com/office/drawing/2014/main" id="{72A9B8FF-5C04-C2B1-CA82-39ABE511A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66236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80" name="Rectangle 132">
            <a:extLst>
              <a:ext uri="{FF2B5EF4-FFF2-40B4-BE49-F238E27FC236}">
                <a16:creationId xmlns:a16="http://schemas.microsoft.com/office/drawing/2014/main" id="{4598F302-FFA3-BA31-730E-CF7DA4EA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366236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15:7</a:t>
            </a:r>
          </a:p>
        </p:txBody>
      </p:sp>
      <p:sp>
        <p:nvSpPr>
          <p:cNvPr id="2091" name="Rectangle 131">
            <a:extLst>
              <a:ext uri="{FF2B5EF4-FFF2-40B4-BE49-F238E27FC236}">
                <a16:creationId xmlns:a16="http://schemas.microsoft.com/office/drawing/2014/main" id="{84B5B9C2-8239-EBC7-11EC-2F15413C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66236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Cornelius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10:1-48; 11:1-17</a:t>
            </a:r>
          </a:p>
        </p:txBody>
      </p:sp>
      <p:sp>
        <p:nvSpPr>
          <p:cNvPr id="2178" name="Rectangle 130">
            <a:extLst>
              <a:ext uri="{FF2B5EF4-FFF2-40B4-BE49-F238E27FC236}">
                <a16:creationId xmlns:a16="http://schemas.microsoft.com/office/drawing/2014/main" id="{4C1AB060-F1A9-0799-763A-F91DBBE64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1448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Sins washed away 22:16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77" name="Rectangle 129">
            <a:extLst>
              <a:ext uri="{FF2B5EF4-FFF2-40B4-BE49-F238E27FC236}">
                <a16:creationId xmlns:a16="http://schemas.microsoft.com/office/drawing/2014/main" id="{116D0FF4-1963-1AE2-7845-BD89EF3C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31448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Without delay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22:16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76" name="Rectangle 128">
            <a:extLst>
              <a:ext uri="{FF2B5EF4-FFF2-40B4-BE49-F238E27FC236}">
                <a16:creationId xmlns:a16="http://schemas.microsoft.com/office/drawing/2014/main" id="{3D0E2147-C3F9-109E-C6CE-9E00B2809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14483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22:16</a:t>
            </a:r>
          </a:p>
        </p:txBody>
      </p:sp>
      <p:sp>
        <p:nvSpPr>
          <p:cNvPr id="2095" name="Rectangle 127">
            <a:extLst>
              <a:ext uri="{FF2B5EF4-FFF2-40B4-BE49-F238E27FC236}">
                <a16:creationId xmlns:a16="http://schemas.microsoft.com/office/drawing/2014/main" id="{BEE51F4A-BDFE-839F-1487-261EFC2F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4483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6" name="Rectangle 126">
            <a:extLst>
              <a:ext uri="{FF2B5EF4-FFF2-40B4-BE49-F238E27FC236}">
                <a16:creationId xmlns:a16="http://schemas.microsoft.com/office/drawing/2014/main" id="{868D5E4A-39F5-EC29-66C4-5C5FB6B2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1448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7" name="Rectangle 125">
            <a:extLst>
              <a:ext uri="{FF2B5EF4-FFF2-40B4-BE49-F238E27FC236}">
                <a16:creationId xmlns:a16="http://schemas.microsoft.com/office/drawing/2014/main" id="{1104D32B-92CD-9ECD-2393-992289014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314483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8" name="Rectangle 124">
            <a:extLst>
              <a:ext uri="{FF2B5EF4-FFF2-40B4-BE49-F238E27FC236}">
                <a16:creationId xmlns:a16="http://schemas.microsoft.com/office/drawing/2014/main" id="{A19D55A6-0E5E-7792-C9A4-6B0B7376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14483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Saul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9:1-18; 22:1-16</a:t>
            </a:r>
          </a:p>
        </p:txBody>
      </p:sp>
      <p:sp>
        <p:nvSpPr>
          <p:cNvPr id="2171" name="Rectangle 123">
            <a:extLst>
              <a:ext uri="{FF2B5EF4-FFF2-40B4-BE49-F238E27FC236}">
                <a16:creationId xmlns:a16="http://schemas.microsoft.com/office/drawing/2014/main" id="{DD21330D-D2E4-1244-D6E6-B38802E6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6273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Went on way rejoicing 8:39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70" name="Rectangle 122">
            <a:extLst>
              <a:ext uri="{FF2B5EF4-FFF2-40B4-BE49-F238E27FC236}">
                <a16:creationId xmlns:a16="http://schemas.microsoft.com/office/drawing/2014/main" id="{C804C7B4-C5B1-1281-731F-8A8BBE575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26273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confession of faith – 8:36-38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69" name="Rectangle 121">
            <a:extLst>
              <a:ext uri="{FF2B5EF4-FFF2-40B4-BE49-F238E27FC236}">
                <a16:creationId xmlns:a16="http://schemas.microsoft.com/office/drawing/2014/main" id="{45FA35E1-18AD-6B68-9EA9-9CE515631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262731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8:38</a:t>
            </a:r>
          </a:p>
        </p:txBody>
      </p:sp>
      <p:sp>
        <p:nvSpPr>
          <p:cNvPr id="2168" name="Rectangle 120">
            <a:extLst>
              <a:ext uri="{FF2B5EF4-FFF2-40B4-BE49-F238E27FC236}">
                <a16:creationId xmlns:a16="http://schemas.microsoft.com/office/drawing/2014/main" id="{5C3E8758-1E11-ED72-A943-C7957178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62731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Confessed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8:37</a:t>
            </a:r>
          </a:p>
        </p:txBody>
      </p:sp>
      <p:sp>
        <p:nvSpPr>
          <p:cNvPr id="2103" name="Rectangle 119">
            <a:extLst>
              <a:ext uri="{FF2B5EF4-FFF2-40B4-BE49-F238E27FC236}">
                <a16:creationId xmlns:a16="http://schemas.microsoft.com/office/drawing/2014/main" id="{4B6B2831-997E-1FFE-4970-D0363EDE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731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66" name="Rectangle 118">
            <a:extLst>
              <a:ext uri="{FF2B5EF4-FFF2-40B4-BE49-F238E27FC236}">
                <a16:creationId xmlns:a16="http://schemas.microsoft.com/office/drawing/2014/main" id="{CD04362F-7C15-2CEC-0E0A-F3F5ED01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262731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8:37</a:t>
            </a:r>
          </a:p>
        </p:txBody>
      </p:sp>
      <p:sp>
        <p:nvSpPr>
          <p:cNvPr id="2105" name="Rectangle 117">
            <a:extLst>
              <a:ext uri="{FF2B5EF4-FFF2-40B4-BE49-F238E27FC236}">
                <a16:creationId xmlns:a16="http://schemas.microsoft.com/office/drawing/2014/main" id="{ECE730AB-52F8-18DA-83F9-6B249002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62731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Ethiopian Eunuch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8:26-40</a:t>
            </a:r>
          </a:p>
        </p:txBody>
      </p:sp>
      <p:sp>
        <p:nvSpPr>
          <p:cNvPr id="2164" name="Rectangle 116">
            <a:extLst>
              <a:ext uri="{FF2B5EF4-FFF2-40B4-BE49-F238E27FC236}">
                <a16:creationId xmlns:a16="http://schemas.microsoft.com/office/drawing/2014/main" id="{7E80EEC7-8536-F7CC-E66E-C4216B40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1097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 saved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 16:15-16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07" name="Rectangle 115">
            <a:extLst>
              <a:ext uri="{FF2B5EF4-FFF2-40B4-BE49-F238E27FC236}">
                <a16:creationId xmlns:a16="http://schemas.microsoft.com/office/drawing/2014/main" id="{DEF9FDE4-DEDE-3523-14BD-BFBD5F78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21097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62" name="Rectangle 114">
            <a:extLst>
              <a:ext uri="{FF2B5EF4-FFF2-40B4-BE49-F238E27FC236}">
                <a16:creationId xmlns:a16="http://schemas.microsoft.com/office/drawing/2014/main" id="{993DC5D5-2731-484A-583F-B8A4C6F2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210978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8:13</a:t>
            </a:r>
          </a:p>
        </p:txBody>
      </p:sp>
      <p:sp>
        <p:nvSpPr>
          <p:cNvPr id="2109" name="Rectangle 113">
            <a:extLst>
              <a:ext uri="{FF2B5EF4-FFF2-40B4-BE49-F238E27FC236}">
                <a16:creationId xmlns:a16="http://schemas.microsoft.com/office/drawing/2014/main" id="{513D1F83-09BC-20DC-F752-D033B6BE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0978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0" name="Rectangle 112">
            <a:extLst>
              <a:ext uri="{FF2B5EF4-FFF2-40B4-BE49-F238E27FC236}">
                <a16:creationId xmlns:a16="http://schemas.microsoft.com/office/drawing/2014/main" id="{8B6B15D6-A35F-DBDA-3480-242663E35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0978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9" name="Rectangle 111">
            <a:extLst>
              <a:ext uri="{FF2B5EF4-FFF2-40B4-BE49-F238E27FC236}">
                <a16:creationId xmlns:a16="http://schemas.microsoft.com/office/drawing/2014/main" id="{4EE33261-CA1D-9770-5CCB-1484B9FF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210978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8:13</a:t>
            </a:r>
          </a:p>
        </p:txBody>
      </p:sp>
      <p:sp>
        <p:nvSpPr>
          <p:cNvPr id="2112" name="Rectangle 110">
            <a:extLst>
              <a:ext uri="{FF2B5EF4-FFF2-40B4-BE49-F238E27FC236}">
                <a16:creationId xmlns:a16="http://schemas.microsoft.com/office/drawing/2014/main" id="{DF5A1580-27B5-41E3-6F52-F72B68D4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10978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Simon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8:13</a:t>
            </a:r>
          </a:p>
        </p:txBody>
      </p:sp>
      <p:sp>
        <p:nvSpPr>
          <p:cNvPr id="2113" name="Rectangle 109">
            <a:extLst>
              <a:ext uri="{FF2B5EF4-FFF2-40B4-BE49-F238E27FC236}">
                <a16:creationId xmlns:a16="http://schemas.microsoft.com/office/drawing/2014/main" id="{D5A14BC3-7CBA-9EC9-0727-54526DC97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15922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6" name="Rectangle 108">
            <a:extLst>
              <a:ext uri="{FF2B5EF4-FFF2-40B4-BE49-F238E27FC236}">
                <a16:creationId xmlns:a16="http://schemas.microsoft.com/office/drawing/2014/main" id="{4F895AC5-8B7E-4CAC-CB0D-49FF5B9F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15922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When they believed 8:12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5" name="Rectangle 107">
            <a:extLst>
              <a:ext uri="{FF2B5EF4-FFF2-40B4-BE49-F238E27FC236}">
                <a16:creationId xmlns:a16="http://schemas.microsoft.com/office/drawing/2014/main" id="{DECDE47C-5D4E-BB1C-E6E6-812BDC180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159226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8:12</a:t>
            </a:r>
          </a:p>
        </p:txBody>
      </p:sp>
      <p:sp>
        <p:nvSpPr>
          <p:cNvPr id="2116" name="Rectangle 106">
            <a:extLst>
              <a:ext uri="{FF2B5EF4-FFF2-40B4-BE49-F238E27FC236}">
                <a16:creationId xmlns:a16="http://schemas.microsoft.com/office/drawing/2014/main" id="{58FDFA6F-51C0-7708-C339-968F820A7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59226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17" name="Rectangle 105">
            <a:extLst>
              <a:ext uri="{FF2B5EF4-FFF2-40B4-BE49-F238E27FC236}">
                <a16:creationId xmlns:a16="http://schemas.microsoft.com/office/drawing/2014/main" id="{BA14BDB4-97D2-A2D7-267F-5285D819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9226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2" name="Rectangle 104">
            <a:extLst>
              <a:ext uri="{FF2B5EF4-FFF2-40B4-BE49-F238E27FC236}">
                <a16:creationId xmlns:a16="http://schemas.microsoft.com/office/drawing/2014/main" id="{5A6F96FF-A500-DBFC-B95B-37F81730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159226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8:12</a:t>
            </a:r>
          </a:p>
        </p:txBody>
      </p:sp>
      <p:sp>
        <p:nvSpPr>
          <p:cNvPr id="2119" name="Rectangle 103">
            <a:extLst>
              <a:ext uri="{FF2B5EF4-FFF2-40B4-BE49-F238E27FC236}">
                <a16:creationId xmlns:a16="http://schemas.microsoft.com/office/drawing/2014/main" id="{9CC4A92B-BB4F-F238-73A0-F77A66606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59226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Samaritans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8:5-12</a:t>
            </a:r>
          </a:p>
        </p:txBody>
      </p:sp>
      <p:sp>
        <p:nvSpPr>
          <p:cNvPr id="2150" name="Rectangle 102">
            <a:extLst>
              <a:ext uri="{FF2B5EF4-FFF2-40B4-BE49-F238E27FC236}">
                <a16:creationId xmlns:a16="http://schemas.microsoft.com/office/drawing/2014/main" id="{128A1DC1-9CB3-975C-77C5-E063745F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10747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Sins Forgiven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Received HS 2:38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49" name="Rectangle 101">
            <a:extLst>
              <a:ext uri="{FF2B5EF4-FFF2-40B4-BE49-F238E27FC236}">
                <a16:creationId xmlns:a16="http://schemas.microsoft.com/office/drawing/2014/main" id="{3C9E134C-C2C4-55F1-F068-E513199F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10747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Day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2:41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48" name="Rectangle 100">
            <a:extLst>
              <a:ext uri="{FF2B5EF4-FFF2-40B4-BE49-F238E27FC236}">
                <a16:creationId xmlns:a16="http://schemas.microsoft.com/office/drawing/2014/main" id="{620E4925-5F49-2BAE-DE27-D617B7444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107473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2:38, 41</a:t>
            </a:r>
          </a:p>
        </p:txBody>
      </p:sp>
      <p:sp>
        <p:nvSpPr>
          <p:cNvPr id="2147" name="Rectangle 99">
            <a:extLst>
              <a:ext uri="{FF2B5EF4-FFF2-40B4-BE49-F238E27FC236}">
                <a16:creationId xmlns:a16="http://schemas.microsoft.com/office/drawing/2014/main" id="{A7A08D45-19BD-87D9-E129-868354B2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07473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6" name="Rectangle 98">
            <a:extLst>
              <a:ext uri="{FF2B5EF4-FFF2-40B4-BE49-F238E27FC236}">
                <a16:creationId xmlns:a16="http://schemas.microsoft.com/office/drawing/2014/main" id="{024B6147-ADBE-8268-3405-424ADD19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747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Repented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2:38</a:t>
            </a:r>
          </a:p>
        </p:txBody>
      </p:sp>
      <p:sp>
        <p:nvSpPr>
          <p:cNvPr id="2125" name="Rectangle 97">
            <a:extLst>
              <a:ext uri="{FF2B5EF4-FFF2-40B4-BE49-F238E27FC236}">
                <a16:creationId xmlns:a16="http://schemas.microsoft.com/office/drawing/2014/main" id="{67474CAE-C63B-8BF7-4922-E48BA14A4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107473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26" name="Rectangle 96">
            <a:extLst>
              <a:ext uri="{FF2B5EF4-FFF2-40B4-BE49-F238E27FC236}">
                <a16:creationId xmlns:a16="http://schemas.microsoft.com/office/drawing/2014/main" id="{19691CD3-A0DB-E3A2-26AD-7D851D09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07473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 Thousand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Acts 2:1-47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43" name="Rectangle 95">
            <a:extLst>
              <a:ext uri="{FF2B5EF4-FFF2-40B4-BE49-F238E27FC236}">
                <a16:creationId xmlns:a16="http://schemas.microsoft.com/office/drawing/2014/main" id="{A10B99DD-CD9C-7553-56F7-BD17BB26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771525"/>
            <a:ext cx="14700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Blessings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2" name="Rectangle 94">
            <a:extLst>
              <a:ext uri="{FF2B5EF4-FFF2-40B4-BE49-F238E27FC236}">
                <a16:creationId xmlns:a16="http://schemas.microsoft.com/office/drawing/2014/main" id="{99F9BBB4-B542-7104-12AD-3A4902D29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771525"/>
            <a:ext cx="14700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When?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1" name="Rectangle 93">
            <a:extLst>
              <a:ext uri="{FF2B5EF4-FFF2-40B4-BE49-F238E27FC236}">
                <a16:creationId xmlns:a16="http://schemas.microsoft.com/office/drawing/2014/main" id="{A140AE93-43BB-CC09-28F5-3234917A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771525"/>
            <a:ext cx="12192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Baptized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0" name="Rectangle 92">
            <a:extLst>
              <a:ext uri="{FF2B5EF4-FFF2-40B4-BE49-F238E27FC236}">
                <a16:creationId xmlns:a16="http://schemas.microsoft.com/office/drawing/2014/main" id="{0F72030F-37CD-8226-5A09-354CE4C25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771525"/>
            <a:ext cx="11461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Confessed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39" name="Rectangle 91">
            <a:extLst>
              <a:ext uri="{FF2B5EF4-FFF2-40B4-BE49-F238E27FC236}">
                <a16:creationId xmlns:a16="http://schemas.microsoft.com/office/drawing/2014/main" id="{8ECD1D06-C204-E503-C5B8-FB7935268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771525"/>
            <a:ext cx="990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Repent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38" name="Rectangle 90">
            <a:extLst>
              <a:ext uri="{FF2B5EF4-FFF2-40B4-BE49-F238E27FC236}">
                <a16:creationId xmlns:a16="http://schemas.microsoft.com/office/drawing/2014/main" id="{5909D007-137C-1614-FA2A-4F88CE234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771525"/>
            <a:ext cx="10604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Believed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33" name="Rectangle 89">
            <a:extLst>
              <a:ext uri="{FF2B5EF4-FFF2-40B4-BE49-F238E27FC236}">
                <a16:creationId xmlns:a16="http://schemas.microsoft.com/office/drawing/2014/main" id="{5CED7992-6B7B-0D16-3302-9ABC34D78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771525"/>
            <a:ext cx="1577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Hear Gospel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21" name="Line 173">
            <a:extLst>
              <a:ext uri="{FF2B5EF4-FFF2-40B4-BE49-F238E27FC236}">
                <a16:creationId xmlns:a16="http://schemas.microsoft.com/office/drawing/2014/main" id="{848C20D1-A894-4570-87E6-3D4BF3678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771525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35" name="Line 174">
            <a:extLst>
              <a:ext uri="{FF2B5EF4-FFF2-40B4-BE49-F238E27FC236}">
                <a16:creationId xmlns:a16="http://schemas.microsoft.com/office/drawing/2014/main" id="{0F2C9D2F-0C00-4B7F-6504-A6698135F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6705600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36" name="Line 175">
            <a:extLst>
              <a:ext uri="{FF2B5EF4-FFF2-40B4-BE49-F238E27FC236}">
                <a16:creationId xmlns:a16="http://schemas.microsoft.com/office/drawing/2014/main" id="{B335A3A9-ABA8-F7AA-5C5E-99AB53B25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37" name="Line 176">
            <a:extLst>
              <a:ext uri="{FF2B5EF4-FFF2-40B4-BE49-F238E27FC236}">
                <a16:creationId xmlns:a16="http://schemas.microsoft.com/office/drawing/2014/main" id="{B2D79D63-7326-5D93-A0C7-BEE2ABBE4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922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79">
            <a:extLst>
              <a:ext uri="{FF2B5EF4-FFF2-40B4-BE49-F238E27FC236}">
                <a16:creationId xmlns:a16="http://schemas.microsoft.com/office/drawing/2014/main" id="{6389F55C-55A4-34D8-73AF-6B58EF4D8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107473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Line 181">
            <a:extLst>
              <a:ext uri="{FF2B5EF4-FFF2-40B4-BE49-F238E27FC236}">
                <a16:creationId xmlns:a16="http://schemas.microsoft.com/office/drawing/2014/main" id="{89D3EE1D-35C1-B3E9-2548-686A1D93F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Line 184">
            <a:extLst>
              <a:ext uri="{FF2B5EF4-FFF2-40B4-BE49-F238E27FC236}">
                <a16:creationId xmlns:a16="http://schemas.microsoft.com/office/drawing/2014/main" id="{CD9B8895-FF5E-3E0F-9E48-BF624A4CD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Line 187">
            <a:extLst>
              <a:ext uri="{FF2B5EF4-FFF2-40B4-BE49-F238E27FC236}">
                <a16:creationId xmlns:a16="http://schemas.microsoft.com/office/drawing/2014/main" id="{3448A987-E542-9E06-1701-14EC51D4F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90">
            <a:extLst>
              <a:ext uri="{FF2B5EF4-FFF2-40B4-BE49-F238E27FC236}">
                <a16:creationId xmlns:a16="http://schemas.microsoft.com/office/drawing/2014/main" id="{06D970FE-1EA7-2FFD-CFDF-315C45855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Line 193">
            <a:extLst>
              <a:ext uri="{FF2B5EF4-FFF2-40B4-BE49-F238E27FC236}">
                <a16:creationId xmlns:a16="http://schemas.microsoft.com/office/drawing/2014/main" id="{70D68F7C-1AEC-E7EF-DAB2-EA9864278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4" name="Line 196">
            <a:extLst>
              <a:ext uri="{FF2B5EF4-FFF2-40B4-BE49-F238E27FC236}">
                <a16:creationId xmlns:a16="http://schemas.microsoft.com/office/drawing/2014/main" id="{636577FD-4F0C-BDD8-5180-F3375BCFB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45" name="Line 200">
            <a:extLst>
              <a:ext uri="{FF2B5EF4-FFF2-40B4-BE49-F238E27FC236}">
                <a16:creationId xmlns:a16="http://schemas.microsoft.com/office/drawing/2014/main" id="{B33C1CBB-72F1-8F69-C6F0-D416E11BE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159226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Line 233">
            <a:extLst>
              <a:ext uri="{FF2B5EF4-FFF2-40B4-BE49-F238E27FC236}">
                <a16:creationId xmlns:a16="http://schemas.microsoft.com/office/drawing/2014/main" id="{2AA28E39-53D2-AEDE-E570-965DCDDC1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210978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Line 266">
            <a:extLst>
              <a:ext uri="{FF2B5EF4-FFF2-40B4-BE49-F238E27FC236}">
                <a16:creationId xmlns:a16="http://schemas.microsoft.com/office/drawing/2014/main" id="{97F71124-5AC2-3ADF-E761-A74391662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262731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Line 299">
            <a:extLst>
              <a:ext uri="{FF2B5EF4-FFF2-40B4-BE49-F238E27FC236}">
                <a16:creationId xmlns:a16="http://schemas.microsoft.com/office/drawing/2014/main" id="{D711849A-7405-EB5F-BB4A-7FF37B3E9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314483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332">
            <a:extLst>
              <a:ext uri="{FF2B5EF4-FFF2-40B4-BE49-F238E27FC236}">
                <a16:creationId xmlns:a16="http://schemas.microsoft.com/office/drawing/2014/main" id="{D590F927-8C2A-4215-0D4C-F5DBE9C02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366236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365">
            <a:extLst>
              <a:ext uri="{FF2B5EF4-FFF2-40B4-BE49-F238E27FC236}">
                <a16:creationId xmlns:a16="http://schemas.microsoft.com/office/drawing/2014/main" id="{524E615A-34EF-88E0-24F6-C112EEDC3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417988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" name="Line 398">
            <a:extLst>
              <a:ext uri="{FF2B5EF4-FFF2-40B4-BE49-F238E27FC236}">
                <a16:creationId xmlns:a16="http://schemas.microsoft.com/office/drawing/2014/main" id="{5BB64B12-D16C-0FF0-6612-D7D9F1021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469741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Line 431">
            <a:extLst>
              <a:ext uri="{FF2B5EF4-FFF2-40B4-BE49-F238E27FC236}">
                <a16:creationId xmlns:a16="http://schemas.microsoft.com/office/drawing/2014/main" id="{BB1A4508-ED33-5FBB-F262-607D68982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521493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3" name="Line 464">
            <a:extLst>
              <a:ext uri="{FF2B5EF4-FFF2-40B4-BE49-F238E27FC236}">
                <a16:creationId xmlns:a16="http://schemas.microsoft.com/office/drawing/2014/main" id="{31C0D671-E433-D78E-53F0-C116106F6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573246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4" name="Line 497">
            <a:extLst>
              <a:ext uri="{FF2B5EF4-FFF2-40B4-BE49-F238E27FC236}">
                <a16:creationId xmlns:a16="http://schemas.microsoft.com/office/drawing/2014/main" id="{09529D19-C52A-3AA0-5590-0A40A4476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624998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WordArt 580">
            <a:extLst>
              <a:ext uri="{FF2B5EF4-FFF2-40B4-BE49-F238E27FC236}">
                <a16:creationId xmlns:a16="http://schemas.microsoft.com/office/drawing/2014/main" id="{A2CD8BCB-B2F9-14BE-C8AF-69432843D7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800000"/>
              </a:extrusionClr>
              <a:contourClr>
                <a:srgbClr val="800000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E6DCAC"/>
                    </a:gs>
                  </a:gsLst>
                  <a:lin ang="5400000" scaled="1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Conversions in 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0" grpId="0"/>
      <p:bldP spid="2219" grpId="0"/>
      <p:bldP spid="2218" grpId="0"/>
      <p:bldP spid="2217" grpId="0"/>
      <p:bldP spid="2216" grpId="0"/>
      <p:bldP spid="2215" grpId="0"/>
      <p:bldP spid="2214" grpId="0"/>
      <p:bldP spid="2211" grpId="0"/>
      <p:bldP spid="2206" grpId="0"/>
      <p:bldP spid="2205" grpId="0"/>
      <p:bldP spid="2204" grpId="0"/>
      <p:bldP spid="2201" grpId="0"/>
      <p:bldP spid="2199" grpId="0"/>
      <p:bldP spid="2198" grpId="0"/>
      <p:bldP spid="2197" grpId="0"/>
      <p:bldP spid="2194" grpId="0"/>
      <p:bldP spid="2191" grpId="0"/>
      <p:bldP spid="2190" grpId="0"/>
      <p:bldP spid="2185" grpId="0"/>
      <p:bldP spid="2184" grpId="0"/>
      <p:bldP spid="2183" grpId="0"/>
      <p:bldP spid="2180" grpId="0"/>
      <p:bldP spid="2178" grpId="0"/>
      <p:bldP spid="2177" grpId="0"/>
      <p:bldP spid="2176" grpId="0"/>
      <p:bldP spid="2171" grpId="0"/>
      <p:bldP spid="2170" grpId="0"/>
      <p:bldP spid="2169" grpId="0"/>
      <p:bldP spid="2168" grpId="0"/>
      <p:bldP spid="2166" grpId="0"/>
      <p:bldP spid="2164" grpId="0"/>
      <p:bldP spid="2162" grpId="0"/>
      <p:bldP spid="2159" grpId="0"/>
      <p:bldP spid="2156" grpId="0"/>
      <p:bldP spid="2155" grpId="0"/>
      <p:bldP spid="2152" grpId="0"/>
      <p:bldP spid="2150" grpId="0"/>
      <p:bldP spid="2149" grpId="0"/>
      <p:bldP spid="2148" grpId="0"/>
      <p:bldP spid="2147" grpId="0"/>
      <p:bldP spid="2146" grpId="0"/>
      <p:bldP spid="2143" grpId="0"/>
      <p:bldP spid="2142" grpId="0"/>
      <p:bldP spid="2141" grpId="0"/>
      <p:bldP spid="2140" grpId="0"/>
      <p:bldP spid="21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2">
            <a:extLst>
              <a:ext uri="{FF2B5EF4-FFF2-40B4-BE49-F238E27FC236}">
                <a16:creationId xmlns:a16="http://schemas.microsoft.com/office/drawing/2014/main" id="{D0BEF8BE-9190-69C8-0959-A92BD6D9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6249988"/>
            <a:ext cx="14700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Salvation from Sin</a:t>
            </a:r>
          </a:p>
        </p:txBody>
      </p:sp>
      <p:sp>
        <p:nvSpPr>
          <p:cNvPr id="3075" name="Rectangle 171">
            <a:extLst>
              <a:ext uri="{FF2B5EF4-FFF2-40B4-BE49-F238E27FC236}">
                <a16:creationId xmlns:a16="http://schemas.microsoft.com/office/drawing/2014/main" id="{76ECF6E6-9C13-AA7F-164B-FC0DA3D5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6249988"/>
            <a:ext cx="14700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Immediately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Peter 3:21</a:t>
            </a:r>
          </a:p>
        </p:txBody>
      </p:sp>
      <p:sp>
        <p:nvSpPr>
          <p:cNvPr id="3076" name="Rectangle 170">
            <a:extLst>
              <a:ext uri="{FF2B5EF4-FFF2-40B4-BE49-F238E27FC236}">
                <a16:creationId xmlns:a16="http://schemas.microsoft.com/office/drawing/2014/main" id="{D6B4C9F4-7EED-5C1D-3A64-3DDDF5E10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6249988"/>
            <a:ext cx="12192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Rom. 6:3-7</a:t>
            </a:r>
          </a:p>
        </p:txBody>
      </p:sp>
      <p:sp>
        <p:nvSpPr>
          <p:cNvPr id="3077" name="Rectangle 169">
            <a:extLst>
              <a:ext uri="{FF2B5EF4-FFF2-40B4-BE49-F238E27FC236}">
                <a16:creationId xmlns:a16="http://schemas.microsoft.com/office/drawing/2014/main" id="{83D99B82-0778-F30E-4B22-23E9E47C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49988"/>
            <a:ext cx="11461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Mt. 10:32-33</a:t>
            </a:r>
          </a:p>
        </p:txBody>
      </p:sp>
      <p:sp>
        <p:nvSpPr>
          <p:cNvPr id="3078" name="Rectangle 168">
            <a:extLst>
              <a:ext uri="{FF2B5EF4-FFF2-40B4-BE49-F238E27FC236}">
                <a16:creationId xmlns:a16="http://schemas.microsoft.com/office/drawing/2014/main" id="{F3412C91-585E-7B2C-5256-640C3A06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249988"/>
            <a:ext cx="990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Lk. 13:3</a:t>
            </a:r>
          </a:p>
        </p:txBody>
      </p:sp>
      <p:sp>
        <p:nvSpPr>
          <p:cNvPr id="3079" name="Rectangle 167">
            <a:extLst>
              <a:ext uri="{FF2B5EF4-FFF2-40B4-BE49-F238E27FC236}">
                <a16:creationId xmlns:a16="http://schemas.microsoft.com/office/drawing/2014/main" id="{BCE931C2-1CFA-7BE0-835C-1FB353D9E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248400"/>
            <a:ext cx="1060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Jn. 3:16</a:t>
            </a:r>
          </a:p>
        </p:txBody>
      </p:sp>
      <p:sp>
        <p:nvSpPr>
          <p:cNvPr id="3080" name="Rectangle 166">
            <a:extLst>
              <a:ext uri="{FF2B5EF4-FFF2-40B4-BE49-F238E27FC236}">
                <a16:creationId xmlns:a16="http://schemas.microsoft.com/office/drawing/2014/main" id="{FA6FD307-C811-9B11-D96E-F71F0220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6249988"/>
            <a:ext cx="1577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Rom. 10:17</a:t>
            </a:r>
          </a:p>
        </p:txBody>
      </p:sp>
      <p:sp>
        <p:nvSpPr>
          <p:cNvPr id="3081" name="Rectangle 165">
            <a:extLst>
              <a:ext uri="{FF2B5EF4-FFF2-40B4-BE49-F238E27FC236}">
                <a16:creationId xmlns:a16="http://schemas.microsoft.com/office/drawing/2014/main" id="{6B548E9F-F975-AE94-316A-FC2DD7FB6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57324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2" name="Rectangle 164">
            <a:extLst>
              <a:ext uri="{FF2B5EF4-FFF2-40B4-BE49-F238E27FC236}">
                <a16:creationId xmlns:a16="http://schemas.microsoft.com/office/drawing/2014/main" id="{F71B9BB4-21FA-6016-4747-5FC29592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57324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3" name="Rectangle 163">
            <a:extLst>
              <a:ext uri="{FF2B5EF4-FFF2-40B4-BE49-F238E27FC236}">
                <a16:creationId xmlns:a16="http://schemas.microsoft.com/office/drawing/2014/main" id="{1D13001C-C176-290F-3390-121C0CBC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73246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19:5</a:t>
            </a:r>
          </a:p>
        </p:txBody>
      </p:sp>
      <p:sp>
        <p:nvSpPr>
          <p:cNvPr id="3084" name="Rectangle 162">
            <a:extLst>
              <a:ext uri="{FF2B5EF4-FFF2-40B4-BE49-F238E27FC236}">
                <a16:creationId xmlns:a16="http://schemas.microsoft.com/office/drawing/2014/main" id="{74F8B15F-E37D-EEF8-AE25-9D98458C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3246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 161">
            <a:extLst>
              <a:ext uri="{FF2B5EF4-FFF2-40B4-BE49-F238E27FC236}">
                <a16:creationId xmlns:a16="http://schemas.microsoft.com/office/drawing/2014/main" id="{5DA4BAAF-CF91-BDCB-57C0-FE6E1AE0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3246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6" name="Rectangle 160">
            <a:extLst>
              <a:ext uri="{FF2B5EF4-FFF2-40B4-BE49-F238E27FC236}">
                <a16:creationId xmlns:a16="http://schemas.microsoft.com/office/drawing/2014/main" id="{B6742997-C46B-0898-5871-76E569CA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573246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7" name="Rectangle 159">
            <a:extLst>
              <a:ext uri="{FF2B5EF4-FFF2-40B4-BE49-F238E27FC236}">
                <a16:creationId xmlns:a16="http://schemas.microsoft.com/office/drawing/2014/main" id="{4E7521B9-3C15-EEDA-A3E0-C3F9C950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573246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Ephesians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19:1-7</a:t>
            </a:r>
          </a:p>
        </p:txBody>
      </p:sp>
      <p:sp>
        <p:nvSpPr>
          <p:cNvPr id="3088" name="Rectangle 158">
            <a:extLst>
              <a:ext uri="{FF2B5EF4-FFF2-40B4-BE49-F238E27FC236}">
                <a16:creationId xmlns:a16="http://schemas.microsoft.com/office/drawing/2014/main" id="{74B2E1EE-2688-0674-4A06-D1320F6B2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52149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Washed, Saved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Cor. 6:11; 15:2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9" name="Rectangle 157">
            <a:extLst>
              <a:ext uri="{FF2B5EF4-FFF2-40B4-BE49-F238E27FC236}">
                <a16:creationId xmlns:a16="http://schemas.microsoft.com/office/drawing/2014/main" id="{460393EA-564D-2450-4403-D9018A36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52149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When they believed and heard – 18:8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0" name="Rectangle 156">
            <a:extLst>
              <a:ext uri="{FF2B5EF4-FFF2-40B4-BE49-F238E27FC236}">
                <a16:creationId xmlns:a16="http://schemas.microsoft.com/office/drawing/2014/main" id="{AD2B7CA1-053C-7D07-FF33-CA2EB490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21493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18:8</a:t>
            </a:r>
          </a:p>
        </p:txBody>
      </p:sp>
      <p:sp>
        <p:nvSpPr>
          <p:cNvPr id="3091" name="Rectangle 155">
            <a:extLst>
              <a:ext uri="{FF2B5EF4-FFF2-40B4-BE49-F238E27FC236}">
                <a16:creationId xmlns:a16="http://schemas.microsoft.com/office/drawing/2014/main" id="{20AF0672-78FF-F9B0-E324-4479958C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1493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Rectangle 154">
            <a:extLst>
              <a:ext uri="{FF2B5EF4-FFF2-40B4-BE49-F238E27FC236}">
                <a16:creationId xmlns:a16="http://schemas.microsoft.com/office/drawing/2014/main" id="{BC1B8924-242F-B6BB-7939-A23E2B166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2149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3" name="Rectangle 153">
            <a:extLst>
              <a:ext uri="{FF2B5EF4-FFF2-40B4-BE49-F238E27FC236}">
                <a16:creationId xmlns:a16="http://schemas.microsoft.com/office/drawing/2014/main" id="{28E98176-4793-0D92-80AF-C5539ED8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521493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18:8</a:t>
            </a:r>
          </a:p>
        </p:txBody>
      </p:sp>
      <p:sp>
        <p:nvSpPr>
          <p:cNvPr id="3094" name="Rectangle 152">
            <a:extLst>
              <a:ext uri="{FF2B5EF4-FFF2-40B4-BE49-F238E27FC236}">
                <a16:creationId xmlns:a16="http://schemas.microsoft.com/office/drawing/2014/main" id="{960AF8B1-D5A1-530F-C60B-BDF18D4F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521493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Corinthians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18:8</a:t>
            </a:r>
          </a:p>
        </p:txBody>
      </p:sp>
      <p:sp>
        <p:nvSpPr>
          <p:cNvPr id="3095" name="Rectangle 151">
            <a:extLst>
              <a:ext uri="{FF2B5EF4-FFF2-40B4-BE49-F238E27FC236}">
                <a16:creationId xmlns:a16="http://schemas.microsoft.com/office/drawing/2014/main" id="{614F9DEA-AD50-DF2F-D542-E8001F9F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46974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Rejoiced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16:34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96" name="Rectangle 150">
            <a:extLst>
              <a:ext uri="{FF2B5EF4-FFF2-40B4-BE49-F238E27FC236}">
                <a16:creationId xmlns:a16="http://schemas.microsoft.com/office/drawing/2014/main" id="{193E0458-00FA-2230-B12C-85848EB2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46974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hour of night – 16:33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97" name="Rectangle 149">
            <a:extLst>
              <a:ext uri="{FF2B5EF4-FFF2-40B4-BE49-F238E27FC236}">
                <a16:creationId xmlns:a16="http://schemas.microsoft.com/office/drawing/2014/main" id="{55F91E49-8278-035B-1BEF-0F689C5C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469741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16:33</a:t>
            </a:r>
          </a:p>
        </p:txBody>
      </p:sp>
      <p:sp>
        <p:nvSpPr>
          <p:cNvPr id="3098" name="Rectangle 148">
            <a:extLst>
              <a:ext uri="{FF2B5EF4-FFF2-40B4-BE49-F238E27FC236}">
                <a16:creationId xmlns:a16="http://schemas.microsoft.com/office/drawing/2014/main" id="{EE2D8E91-CD6C-8877-496E-66A90443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69741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9" name="Rectangle 147">
            <a:extLst>
              <a:ext uri="{FF2B5EF4-FFF2-40B4-BE49-F238E27FC236}">
                <a16:creationId xmlns:a16="http://schemas.microsoft.com/office/drawing/2014/main" id="{28F17F09-CB30-DEEE-CDA5-E7EFC0B8C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9741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0" name="Rectangle 146">
            <a:extLst>
              <a:ext uri="{FF2B5EF4-FFF2-40B4-BE49-F238E27FC236}">
                <a16:creationId xmlns:a16="http://schemas.microsoft.com/office/drawing/2014/main" id="{E49CC177-22D0-CA1B-9A3A-96609307E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469741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16:31-32</a:t>
            </a:r>
          </a:p>
        </p:txBody>
      </p:sp>
      <p:sp>
        <p:nvSpPr>
          <p:cNvPr id="3101" name="Rectangle 145">
            <a:extLst>
              <a:ext uri="{FF2B5EF4-FFF2-40B4-BE49-F238E27FC236}">
                <a16:creationId xmlns:a16="http://schemas.microsoft.com/office/drawing/2014/main" id="{2A6D36A6-037C-BA38-AB81-A7441946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469741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Jailer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16:25-40</a:t>
            </a:r>
          </a:p>
        </p:txBody>
      </p:sp>
      <p:sp>
        <p:nvSpPr>
          <p:cNvPr id="3102" name="Rectangle 144">
            <a:extLst>
              <a:ext uri="{FF2B5EF4-FFF2-40B4-BE49-F238E27FC236}">
                <a16:creationId xmlns:a16="http://schemas.microsoft.com/office/drawing/2014/main" id="{05C16F48-415C-2D1F-A5AE-ADC2F541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41798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3" name="Rectangle 143">
            <a:extLst>
              <a:ext uri="{FF2B5EF4-FFF2-40B4-BE49-F238E27FC236}">
                <a16:creationId xmlns:a16="http://schemas.microsoft.com/office/drawing/2014/main" id="{F0E8EEE5-6B90-726D-1479-DE26C0F8E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41798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When she heard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16:14-15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4" name="Rectangle 142">
            <a:extLst>
              <a:ext uri="{FF2B5EF4-FFF2-40B4-BE49-F238E27FC236}">
                <a16:creationId xmlns:a16="http://schemas.microsoft.com/office/drawing/2014/main" id="{40691916-A07B-DC5E-233D-A51D400E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417988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16:15</a:t>
            </a:r>
          </a:p>
        </p:txBody>
      </p:sp>
      <p:sp>
        <p:nvSpPr>
          <p:cNvPr id="3105" name="Rectangle 141">
            <a:extLst>
              <a:ext uri="{FF2B5EF4-FFF2-40B4-BE49-F238E27FC236}">
                <a16:creationId xmlns:a16="http://schemas.microsoft.com/office/drawing/2014/main" id="{EE83D1F3-70AB-B84C-5BDA-320EC466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7988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6" name="Rectangle 140">
            <a:extLst>
              <a:ext uri="{FF2B5EF4-FFF2-40B4-BE49-F238E27FC236}">
                <a16:creationId xmlns:a16="http://schemas.microsoft.com/office/drawing/2014/main" id="{D0EA5B65-45ED-5956-784B-C1870969B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7988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7" name="Rectangle 139">
            <a:extLst>
              <a:ext uri="{FF2B5EF4-FFF2-40B4-BE49-F238E27FC236}">
                <a16:creationId xmlns:a16="http://schemas.microsoft.com/office/drawing/2014/main" id="{FE272C94-4ABB-A541-EF57-7FADDAB9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417988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8" name="Rectangle 138">
            <a:extLst>
              <a:ext uri="{FF2B5EF4-FFF2-40B4-BE49-F238E27FC236}">
                <a16:creationId xmlns:a16="http://schemas.microsoft.com/office/drawing/2014/main" id="{266F3208-E24A-16C8-9053-FD68CF73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417988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Lydia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16:14-15</a:t>
            </a:r>
          </a:p>
        </p:txBody>
      </p:sp>
      <p:sp>
        <p:nvSpPr>
          <p:cNvPr id="3109" name="Rectangle 137">
            <a:extLst>
              <a:ext uri="{FF2B5EF4-FFF2-40B4-BE49-F238E27FC236}">
                <a16:creationId xmlns:a16="http://schemas.microsoft.com/office/drawing/2014/main" id="{12F717AD-1E8E-AE66-958F-291CD994F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6623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saved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11:14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10" name="Rectangle 136">
            <a:extLst>
              <a:ext uri="{FF2B5EF4-FFF2-40B4-BE49-F238E27FC236}">
                <a16:creationId xmlns:a16="http://schemas.microsoft.com/office/drawing/2014/main" id="{E3493575-1729-3327-83EB-6AD4B599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36623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After command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10:48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1" name="Rectangle 135">
            <a:extLst>
              <a:ext uri="{FF2B5EF4-FFF2-40B4-BE49-F238E27FC236}">
                <a16:creationId xmlns:a16="http://schemas.microsoft.com/office/drawing/2014/main" id="{B82F4DCF-5675-B814-42EC-590C031B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66236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10:48</a:t>
            </a:r>
          </a:p>
        </p:txBody>
      </p:sp>
      <p:sp>
        <p:nvSpPr>
          <p:cNvPr id="3112" name="Rectangle 134">
            <a:extLst>
              <a:ext uri="{FF2B5EF4-FFF2-40B4-BE49-F238E27FC236}">
                <a16:creationId xmlns:a16="http://schemas.microsoft.com/office/drawing/2014/main" id="{8CF5194E-6FF2-7BBE-05A2-56AD7A7C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66236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3" name="Rectangle 133">
            <a:extLst>
              <a:ext uri="{FF2B5EF4-FFF2-40B4-BE49-F238E27FC236}">
                <a16:creationId xmlns:a16="http://schemas.microsoft.com/office/drawing/2014/main" id="{A021C913-9A89-324D-2F4B-12D060E9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66236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4" name="Rectangle 132">
            <a:extLst>
              <a:ext uri="{FF2B5EF4-FFF2-40B4-BE49-F238E27FC236}">
                <a16:creationId xmlns:a16="http://schemas.microsoft.com/office/drawing/2014/main" id="{2A57C212-14F1-F656-E464-874A412B1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366236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15:7</a:t>
            </a:r>
          </a:p>
        </p:txBody>
      </p:sp>
      <p:sp>
        <p:nvSpPr>
          <p:cNvPr id="3115" name="Rectangle 131">
            <a:extLst>
              <a:ext uri="{FF2B5EF4-FFF2-40B4-BE49-F238E27FC236}">
                <a16:creationId xmlns:a16="http://schemas.microsoft.com/office/drawing/2014/main" id="{EC3886DA-D48D-1B38-B562-B41E84647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66236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Cornelius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10:1-48; 11:1-17</a:t>
            </a:r>
          </a:p>
        </p:txBody>
      </p:sp>
      <p:sp>
        <p:nvSpPr>
          <p:cNvPr id="3116" name="Rectangle 130">
            <a:extLst>
              <a:ext uri="{FF2B5EF4-FFF2-40B4-BE49-F238E27FC236}">
                <a16:creationId xmlns:a16="http://schemas.microsoft.com/office/drawing/2014/main" id="{4629B03C-3D66-67F8-A8F3-E8897AA04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1448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Sins washed away 22:16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17" name="Rectangle 129">
            <a:extLst>
              <a:ext uri="{FF2B5EF4-FFF2-40B4-BE49-F238E27FC236}">
                <a16:creationId xmlns:a16="http://schemas.microsoft.com/office/drawing/2014/main" id="{8B75D3DF-288C-B0B6-278D-DEE6AD84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31448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Without delay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22:16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18" name="Rectangle 128">
            <a:extLst>
              <a:ext uri="{FF2B5EF4-FFF2-40B4-BE49-F238E27FC236}">
                <a16:creationId xmlns:a16="http://schemas.microsoft.com/office/drawing/2014/main" id="{BE993676-85B7-E55F-FE2D-64E10A97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14483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22:16</a:t>
            </a:r>
          </a:p>
        </p:txBody>
      </p:sp>
      <p:sp>
        <p:nvSpPr>
          <p:cNvPr id="3119" name="Rectangle 127">
            <a:extLst>
              <a:ext uri="{FF2B5EF4-FFF2-40B4-BE49-F238E27FC236}">
                <a16:creationId xmlns:a16="http://schemas.microsoft.com/office/drawing/2014/main" id="{D3102B5C-DBA5-ECA8-2F39-BC56B8E0B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4483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0" name="Rectangle 126">
            <a:extLst>
              <a:ext uri="{FF2B5EF4-FFF2-40B4-BE49-F238E27FC236}">
                <a16:creationId xmlns:a16="http://schemas.microsoft.com/office/drawing/2014/main" id="{0BC58335-872F-5D00-D4E2-E111E516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1448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1" name="Rectangle 125">
            <a:extLst>
              <a:ext uri="{FF2B5EF4-FFF2-40B4-BE49-F238E27FC236}">
                <a16:creationId xmlns:a16="http://schemas.microsoft.com/office/drawing/2014/main" id="{DCFA9482-ACC1-4DD9-F69C-41F5F50D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314483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2" name="Rectangle 124">
            <a:extLst>
              <a:ext uri="{FF2B5EF4-FFF2-40B4-BE49-F238E27FC236}">
                <a16:creationId xmlns:a16="http://schemas.microsoft.com/office/drawing/2014/main" id="{997AC158-C66A-5004-9520-009DC31CB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14483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Saul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9:1-18; 22:1-16</a:t>
            </a:r>
          </a:p>
        </p:txBody>
      </p:sp>
      <p:sp>
        <p:nvSpPr>
          <p:cNvPr id="3123" name="Rectangle 123">
            <a:extLst>
              <a:ext uri="{FF2B5EF4-FFF2-40B4-BE49-F238E27FC236}">
                <a16:creationId xmlns:a16="http://schemas.microsoft.com/office/drawing/2014/main" id="{5C1D4601-9C25-FEC3-E385-E674770D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6273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Went on way rejoicing 8:39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24" name="Rectangle 122">
            <a:extLst>
              <a:ext uri="{FF2B5EF4-FFF2-40B4-BE49-F238E27FC236}">
                <a16:creationId xmlns:a16="http://schemas.microsoft.com/office/drawing/2014/main" id="{F53AB68B-17EC-822E-3FE5-75A995D6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26273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confession of faith – 8:36-38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25" name="Rectangle 121">
            <a:extLst>
              <a:ext uri="{FF2B5EF4-FFF2-40B4-BE49-F238E27FC236}">
                <a16:creationId xmlns:a16="http://schemas.microsoft.com/office/drawing/2014/main" id="{FED687CD-5175-61F7-6A0E-AB06A018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262731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8:38</a:t>
            </a:r>
          </a:p>
        </p:txBody>
      </p:sp>
      <p:sp>
        <p:nvSpPr>
          <p:cNvPr id="3126" name="Rectangle 120">
            <a:extLst>
              <a:ext uri="{FF2B5EF4-FFF2-40B4-BE49-F238E27FC236}">
                <a16:creationId xmlns:a16="http://schemas.microsoft.com/office/drawing/2014/main" id="{AC462C64-CCEA-E9C2-9647-0B75E12F3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62731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Confessed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8:37</a:t>
            </a:r>
          </a:p>
        </p:txBody>
      </p:sp>
      <p:sp>
        <p:nvSpPr>
          <p:cNvPr id="3127" name="Rectangle 119">
            <a:extLst>
              <a:ext uri="{FF2B5EF4-FFF2-40B4-BE49-F238E27FC236}">
                <a16:creationId xmlns:a16="http://schemas.microsoft.com/office/drawing/2014/main" id="{45966873-E393-F6E9-21EE-4CD5740A8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731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8" name="Rectangle 118">
            <a:extLst>
              <a:ext uri="{FF2B5EF4-FFF2-40B4-BE49-F238E27FC236}">
                <a16:creationId xmlns:a16="http://schemas.microsoft.com/office/drawing/2014/main" id="{2C96647D-DCFB-FF3E-EF1A-5B71152C3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262731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8:37</a:t>
            </a:r>
          </a:p>
        </p:txBody>
      </p:sp>
      <p:sp>
        <p:nvSpPr>
          <p:cNvPr id="3129" name="Rectangle 117">
            <a:extLst>
              <a:ext uri="{FF2B5EF4-FFF2-40B4-BE49-F238E27FC236}">
                <a16:creationId xmlns:a16="http://schemas.microsoft.com/office/drawing/2014/main" id="{F4937EC5-6EBC-831D-EA84-D6871B1D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62731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Ethiopian Eunuch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8:26-40</a:t>
            </a:r>
          </a:p>
        </p:txBody>
      </p:sp>
      <p:sp>
        <p:nvSpPr>
          <p:cNvPr id="3130" name="Rectangle 116">
            <a:extLst>
              <a:ext uri="{FF2B5EF4-FFF2-40B4-BE49-F238E27FC236}">
                <a16:creationId xmlns:a16="http://schemas.microsoft.com/office/drawing/2014/main" id="{681699CA-B7E7-9818-DD1B-A0D024075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1097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 saved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 16:15-16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31" name="Rectangle 115">
            <a:extLst>
              <a:ext uri="{FF2B5EF4-FFF2-40B4-BE49-F238E27FC236}">
                <a16:creationId xmlns:a16="http://schemas.microsoft.com/office/drawing/2014/main" id="{775A8C50-96F6-BAA1-C27D-F1233418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21097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2" name="Rectangle 114">
            <a:extLst>
              <a:ext uri="{FF2B5EF4-FFF2-40B4-BE49-F238E27FC236}">
                <a16:creationId xmlns:a16="http://schemas.microsoft.com/office/drawing/2014/main" id="{1E10D5F8-B70B-9185-A470-96762EB2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210978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8:13</a:t>
            </a:r>
          </a:p>
        </p:txBody>
      </p:sp>
      <p:sp>
        <p:nvSpPr>
          <p:cNvPr id="3133" name="Rectangle 113">
            <a:extLst>
              <a:ext uri="{FF2B5EF4-FFF2-40B4-BE49-F238E27FC236}">
                <a16:creationId xmlns:a16="http://schemas.microsoft.com/office/drawing/2014/main" id="{60A3B4DA-F114-6D64-FE0B-5CB0071D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0978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4" name="Rectangle 112">
            <a:extLst>
              <a:ext uri="{FF2B5EF4-FFF2-40B4-BE49-F238E27FC236}">
                <a16:creationId xmlns:a16="http://schemas.microsoft.com/office/drawing/2014/main" id="{04B04B9A-8488-B75C-2F91-5BA0A655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0978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5" name="Rectangle 111">
            <a:extLst>
              <a:ext uri="{FF2B5EF4-FFF2-40B4-BE49-F238E27FC236}">
                <a16:creationId xmlns:a16="http://schemas.microsoft.com/office/drawing/2014/main" id="{0DC42F5E-E372-0EA3-0E25-A8F38B02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210978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8:13</a:t>
            </a:r>
          </a:p>
        </p:txBody>
      </p:sp>
      <p:sp>
        <p:nvSpPr>
          <p:cNvPr id="3136" name="Rectangle 110">
            <a:extLst>
              <a:ext uri="{FF2B5EF4-FFF2-40B4-BE49-F238E27FC236}">
                <a16:creationId xmlns:a16="http://schemas.microsoft.com/office/drawing/2014/main" id="{CACBFFAD-FE37-1888-AE91-ED0D85C1E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10978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Simon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8:13</a:t>
            </a:r>
          </a:p>
        </p:txBody>
      </p:sp>
      <p:sp>
        <p:nvSpPr>
          <p:cNvPr id="3137" name="Rectangle 109">
            <a:extLst>
              <a:ext uri="{FF2B5EF4-FFF2-40B4-BE49-F238E27FC236}">
                <a16:creationId xmlns:a16="http://schemas.microsoft.com/office/drawing/2014/main" id="{E24D14B0-9361-1686-2DC7-F6ED3EF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15922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8" name="Rectangle 108">
            <a:extLst>
              <a:ext uri="{FF2B5EF4-FFF2-40B4-BE49-F238E27FC236}">
                <a16:creationId xmlns:a16="http://schemas.microsoft.com/office/drawing/2014/main" id="{424413CF-90D8-4884-28D9-F6002904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15922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When they believed 8:12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9" name="Rectangle 107">
            <a:extLst>
              <a:ext uri="{FF2B5EF4-FFF2-40B4-BE49-F238E27FC236}">
                <a16:creationId xmlns:a16="http://schemas.microsoft.com/office/drawing/2014/main" id="{7048108C-6BBF-992D-4852-6CC787EA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1592263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8:12</a:t>
            </a:r>
          </a:p>
        </p:txBody>
      </p:sp>
      <p:sp>
        <p:nvSpPr>
          <p:cNvPr id="3140" name="Rectangle 106">
            <a:extLst>
              <a:ext uri="{FF2B5EF4-FFF2-40B4-BE49-F238E27FC236}">
                <a16:creationId xmlns:a16="http://schemas.microsoft.com/office/drawing/2014/main" id="{66E6E604-6EBB-FCE7-D9F7-AB050C48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592263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1" name="Rectangle 105">
            <a:extLst>
              <a:ext uri="{FF2B5EF4-FFF2-40B4-BE49-F238E27FC236}">
                <a16:creationId xmlns:a16="http://schemas.microsoft.com/office/drawing/2014/main" id="{50CAF367-88F6-AABA-C27A-DD31BCFE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9226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42" name="Rectangle 104">
            <a:extLst>
              <a:ext uri="{FF2B5EF4-FFF2-40B4-BE49-F238E27FC236}">
                <a16:creationId xmlns:a16="http://schemas.microsoft.com/office/drawing/2014/main" id="{BE4FC53F-40C8-BBAA-5B75-7AE668580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1592263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8:12</a:t>
            </a:r>
          </a:p>
        </p:txBody>
      </p:sp>
      <p:sp>
        <p:nvSpPr>
          <p:cNvPr id="3143" name="Rectangle 103">
            <a:extLst>
              <a:ext uri="{FF2B5EF4-FFF2-40B4-BE49-F238E27FC236}">
                <a16:creationId xmlns:a16="http://schemas.microsoft.com/office/drawing/2014/main" id="{A56BED1D-A265-CB92-1D27-051D5972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592263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Samaritans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8:5-12</a:t>
            </a:r>
          </a:p>
        </p:txBody>
      </p:sp>
      <p:sp>
        <p:nvSpPr>
          <p:cNvPr id="3144" name="Rectangle 102">
            <a:extLst>
              <a:ext uri="{FF2B5EF4-FFF2-40B4-BE49-F238E27FC236}">
                <a16:creationId xmlns:a16="http://schemas.microsoft.com/office/drawing/2014/main" id="{9734DA5E-E8AF-EE86-EC0C-9FCC2D419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10747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Sins Forgiven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Received HS 2:38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45" name="Rectangle 101">
            <a:extLst>
              <a:ext uri="{FF2B5EF4-FFF2-40B4-BE49-F238E27FC236}">
                <a16:creationId xmlns:a16="http://schemas.microsoft.com/office/drawing/2014/main" id="{A8F53C35-1B14-68EF-694C-41D9E377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10747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Day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2:41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46" name="Rectangle 100">
            <a:extLst>
              <a:ext uri="{FF2B5EF4-FFF2-40B4-BE49-F238E27FC236}">
                <a16:creationId xmlns:a16="http://schemas.microsoft.com/office/drawing/2014/main" id="{00920786-7D4C-1456-6FC3-E6470B97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1074738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Baptized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2:38, 41</a:t>
            </a:r>
          </a:p>
        </p:txBody>
      </p:sp>
      <p:sp>
        <p:nvSpPr>
          <p:cNvPr id="3147" name="Rectangle 99">
            <a:extLst>
              <a:ext uri="{FF2B5EF4-FFF2-40B4-BE49-F238E27FC236}">
                <a16:creationId xmlns:a16="http://schemas.microsoft.com/office/drawing/2014/main" id="{B2B7965A-620D-6E71-A1A4-CD17D1C80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074738"/>
            <a:ext cx="114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8" name="Rectangle 98">
            <a:extLst>
              <a:ext uri="{FF2B5EF4-FFF2-40B4-BE49-F238E27FC236}">
                <a16:creationId xmlns:a16="http://schemas.microsoft.com/office/drawing/2014/main" id="{E3274644-5519-7AE0-3A36-EC80C8F0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747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Repented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2:38</a:t>
            </a:r>
          </a:p>
        </p:txBody>
      </p:sp>
      <p:sp>
        <p:nvSpPr>
          <p:cNvPr id="3149" name="Rectangle 97">
            <a:extLst>
              <a:ext uri="{FF2B5EF4-FFF2-40B4-BE49-F238E27FC236}">
                <a16:creationId xmlns:a16="http://schemas.microsoft.com/office/drawing/2014/main" id="{A36A1DE1-7ED8-5129-56C1-48265D94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1074738"/>
            <a:ext cx="106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0" name="Rectangle 96">
            <a:extLst>
              <a:ext uri="{FF2B5EF4-FFF2-40B4-BE49-F238E27FC236}">
                <a16:creationId xmlns:a16="http://schemas.microsoft.com/office/drawing/2014/main" id="{0FE2CC46-7D1B-3037-1B3B-8C03B1DE8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074738"/>
            <a:ext cx="1577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 Thousand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Acts 2:1-47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51" name="Rectangle 95">
            <a:extLst>
              <a:ext uri="{FF2B5EF4-FFF2-40B4-BE49-F238E27FC236}">
                <a16:creationId xmlns:a16="http://schemas.microsoft.com/office/drawing/2014/main" id="{4FD7A4C1-3B70-A920-6074-AABAC14E2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771525"/>
            <a:ext cx="14700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Blessings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2" name="Rectangle 94">
            <a:extLst>
              <a:ext uri="{FF2B5EF4-FFF2-40B4-BE49-F238E27FC236}">
                <a16:creationId xmlns:a16="http://schemas.microsoft.com/office/drawing/2014/main" id="{27DB7AD1-4ED5-4BE8-7155-A85B8592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771525"/>
            <a:ext cx="14700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When?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3" name="Rectangle 93">
            <a:extLst>
              <a:ext uri="{FF2B5EF4-FFF2-40B4-BE49-F238E27FC236}">
                <a16:creationId xmlns:a16="http://schemas.microsoft.com/office/drawing/2014/main" id="{DBC8D4B8-F131-637C-DAC3-1211991B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771525"/>
            <a:ext cx="12192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Baptized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4" name="Rectangle 92">
            <a:extLst>
              <a:ext uri="{FF2B5EF4-FFF2-40B4-BE49-F238E27FC236}">
                <a16:creationId xmlns:a16="http://schemas.microsoft.com/office/drawing/2014/main" id="{8F1804A9-F672-56D8-F859-CA6DCF60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771525"/>
            <a:ext cx="11461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Confessed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5" name="Rectangle 91">
            <a:extLst>
              <a:ext uri="{FF2B5EF4-FFF2-40B4-BE49-F238E27FC236}">
                <a16:creationId xmlns:a16="http://schemas.microsoft.com/office/drawing/2014/main" id="{349306D0-39FA-5997-08C1-E1394A43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771525"/>
            <a:ext cx="990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Repent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6" name="Rectangle 90">
            <a:extLst>
              <a:ext uri="{FF2B5EF4-FFF2-40B4-BE49-F238E27FC236}">
                <a16:creationId xmlns:a16="http://schemas.microsoft.com/office/drawing/2014/main" id="{C5E01A68-C3D4-87AF-7065-FEA9F55F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771525"/>
            <a:ext cx="10604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Believed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7" name="Rectangle 89">
            <a:extLst>
              <a:ext uri="{FF2B5EF4-FFF2-40B4-BE49-F238E27FC236}">
                <a16:creationId xmlns:a16="http://schemas.microsoft.com/office/drawing/2014/main" id="{EA3C7D49-FDAF-1E4E-3664-B5495590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771525"/>
            <a:ext cx="1577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Hear Gospel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8" name="Line 173">
            <a:extLst>
              <a:ext uri="{FF2B5EF4-FFF2-40B4-BE49-F238E27FC236}">
                <a16:creationId xmlns:a16="http://schemas.microsoft.com/office/drawing/2014/main" id="{0A329FB4-2197-227A-7F18-029AFD4AE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771525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9" name="Line 174">
            <a:extLst>
              <a:ext uri="{FF2B5EF4-FFF2-40B4-BE49-F238E27FC236}">
                <a16:creationId xmlns:a16="http://schemas.microsoft.com/office/drawing/2014/main" id="{57A40DA3-5530-14EA-607F-E364A7F46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6705600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0" name="Line 175">
            <a:extLst>
              <a:ext uri="{FF2B5EF4-FFF2-40B4-BE49-F238E27FC236}">
                <a16:creationId xmlns:a16="http://schemas.microsoft.com/office/drawing/2014/main" id="{F97C4C24-AA9B-0AF9-4C1B-40E137837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1" name="Line 176">
            <a:extLst>
              <a:ext uri="{FF2B5EF4-FFF2-40B4-BE49-F238E27FC236}">
                <a16:creationId xmlns:a16="http://schemas.microsoft.com/office/drawing/2014/main" id="{FC36362F-81B1-83E6-CF33-08AD22D88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922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2" name="Line 179">
            <a:extLst>
              <a:ext uri="{FF2B5EF4-FFF2-40B4-BE49-F238E27FC236}">
                <a16:creationId xmlns:a16="http://schemas.microsoft.com/office/drawing/2014/main" id="{4604C684-7207-FEE6-C4A8-7E2E4C433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107473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3" name="Line 181">
            <a:extLst>
              <a:ext uri="{FF2B5EF4-FFF2-40B4-BE49-F238E27FC236}">
                <a16:creationId xmlns:a16="http://schemas.microsoft.com/office/drawing/2014/main" id="{FD8435A7-7275-9697-1A83-7388614DC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4" name="Line 184">
            <a:extLst>
              <a:ext uri="{FF2B5EF4-FFF2-40B4-BE49-F238E27FC236}">
                <a16:creationId xmlns:a16="http://schemas.microsoft.com/office/drawing/2014/main" id="{C65BA316-973D-A157-FE31-B6433A9B9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5" name="Line 187">
            <a:extLst>
              <a:ext uri="{FF2B5EF4-FFF2-40B4-BE49-F238E27FC236}">
                <a16:creationId xmlns:a16="http://schemas.microsoft.com/office/drawing/2014/main" id="{176B5C4E-CB79-BC96-6668-7923339ED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6" name="Line 190">
            <a:extLst>
              <a:ext uri="{FF2B5EF4-FFF2-40B4-BE49-F238E27FC236}">
                <a16:creationId xmlns:a16="http://schemas.microsoft.com/office/drawing/2014/main" id="{E3337506-920E-8C31-D24F-C3EE158DB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7" name="Line 193">
            <a:extLst>
              <a:ext uri="{FF2B5EF4-FFF2-40B4-BE49-F238E27FC236}">
                <a16:creationId xmlns:a16="http://schemas.microsoft.com/office/drawing/2014/main" id="{1E7D6082-4BAC-DC95-E526-04B196585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8" name="Line 196">
            <a:extLst>
              <a:ext uri="{FF2B5EF4-FFF2-40B4-BE49-F238E27FC236}">
                <a16:creationId xmlns:a16="http://schemas.microsoft.com/office/drawing/2014/main" id="{42D4501B-0BD2-84CD-E31C-5162BCBF9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771525"/>
            <a:ext cx="0" cy="59340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9" name="Line 200">
            <a:extLst>
              <a:ext uri="{FF2B5EF4-FFF2-40B4-BE49-F238E27FC236}">
                <a16:creationId xmlns:a16="http://schemas.microsoft.com/office/drawing/2014/main" id="{C4FD72C7-DB17-C06D-ED52-4D422B226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159226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0" name="Line 233">
            <a:extLst>
              <a:ext uri="{FF2B5EF4-FFF2-40B4-BE49-F238E27FC236}">
                <a16:creationId xmlns:a16="http://schemas.microsoft.com/office/drawing/2014/main" id="{11FA2771-D856-BE8E-724E-650244574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210978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1" name="Line 266">
            <a:extLst>
              <a:ext uri="{FF2B5EF4-FFF2-40B4-BE49-F238E27FC236}">
                <a16:creationId xmlns:a16="http://schemas.microsoft.com/office/drawing/2014/main" id="{844A6337-22E0-7738-F4ED-875A93AAE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262731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2" name="Line 299">
            <a:extLst>
              <a:ext uri="{FF2B5EF4-FFF2-40B4-BE49-F238E27FC236}">
                <a16:creationId xmlns:a16="http://schemas.microsoft.com/office/drawing/2014/main" id="{53BCD50A-2A95-8B03-217F-30CD62A1C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314483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3" name="Line 332">
            <a:extLst>
              <a:ext uri="{FF2B5EF4-FFF2-40B4-BE49-F238E27FC236}">
                <a16:creationId xmlns:a16="http://schemas.microsoft.com/office/drawing/2014/main" id="{FFB64825-38DA-4D35-D8DD-E967FD246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366236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" name="Line 365">
            <a:extLst>
              <a:ext uri="{FF2B5EF4-FFF2-40B4-BE49-F238E27FC236}">
                <a16:creationId xmlns:a16="http://schemas.microsoft.com/office/drawing/2014/main" id="{18CF3737-6A8E-5989-517B-8C2E69D19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417988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" name="Line 398">
            <a:extLst>
              <a:ext uri="{FF2B5EF4-FFF2-40B4-BE49-F238E27FC236}">
                <a16:creationId xmlns:a16="http://schemas.microsoft.com/office/drawing/2014/main" id="{886EE990-589E-2AA3-461C-2EC843135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469741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6" name="Line 431">
            <a:extLst>
              <a:ext uri="{FF2B5EF4-FFF2-40B4-BE49-F238E27FC236}">
                <a16:creationId xmlns:a16="http://schemas.microsoft.com/office/drawing/2014/main" id="{BAFA048F-ED40-39DE-7DE7-6C9E67ABF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521493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7" name="Line 464">
            <a:extLst>
              <a:ext uri="{FF2B5EF4-FFF2-40B4-BE49-F238E27FC236}">
                <a16:creationId xmlns:a16="http://schemas.microsoft.com/office/drawing/2014/main" id="{7A2A7C9C-BA79-27C3-B9FC-8D9D5D4B7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5732463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8" name="Line 497">
            <a:extLst>
              <a:ext uri="{FF2B5EF4-FFF2-40B4-BE49-F238E27FC236}">
                <a16:creationId xmlns:a16="http://schemas.microsoft.com/office/drawing/2014/main" id="{BCF61EE9-F330-4B1B-0353-A3CF5148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" y="6249988"/>
            <a:ext cx="89344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9" name="WordArt 580">
            <a:extLst>
              <a:ext uri="{FF2B5EF4-FFF2-40B4-BE49-F238E27FC236}">
                <a16:creationId xmlns:a16="http://schemas.microsoft.com/office/drawing/2014/main" id="{3220828C-27DA-14FA-11FD-460F96900F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800000"/>
              </a:extrusionClr>
              <a:contourClr>
                <a:srgbClr val="800000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E6DCAC"/>
                    </a:gs>
                  </a:gsLst>
                  <a:lin ang="5400000" scaled="1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Conversions in Acts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0CCD48D7-8AC4-77C6-31C6-C82C735B3A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56388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C923732-DB5A-D419-5CB1-CB8340382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Arial Black" panose="020B0A04020102020204" pitchFamily="34" charset="0"/>
              </a:rPr>
              <a:t>Survival Record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396ACE6-D194-5D35-2468-827431541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latin typeface="Arial Black" panose="020B0A04020102020204" pitchFamily="34" charset="0"/>
              </a:rPr>
              <a:t>Attacked by powers</a:t>
            </a:r>
          </a:p>
          <a:p>
            <a:pPr lvl="1" eaLnBrk="1" hangingPunct="1"/>
            <a:r>
              <a:rPr lang="en-US" altLang="en-US" sz="6000" dirty="0">
                <a:latin typeface="Arial Black" panose="020B0A04020102020204" pitchFamily="34" charset="0"/>
              </a:rPr>
              <a:t>Rome 303 AD</a:t>
            </a:r>
          </a:p>
          <a:p>
            <a:pPr lvl="1" eaLnBrk="1" hangingPunct="1"/>
            <a:r>
              <a:rPr lang="en-US" altLang="en-US" sz="6000" dirty="0">
                <a:latin typeface="Arial Black" panose="020B0A04020102020204" pitchFamily="34" charset="0"/>
              </a:rPr>
              <a:t>Modern Efforts</a:t>
            </a:r>
          </a:p>
          <a:p>
            <a:pPr lvl="1" eaLnBrk="1" hangingPunct="1"/>
            <a:r>
              <a:rPr lang="en-US" altLang="en-US" sz="6000" dirty="0">
                <a:latin typeface="Arial Black" panose="020B0A04020102020204" pitchFamily="34" charset="0"/>
              </a:rPr>
              <a:t>Voltaire 1700’s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584BC7E-90AB-20B3-8E1E-7DE77BDE9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FF0000"/>
                </a:solidFill>
                <a:latin typeface="Arial Black" panose="020B0A04020102020204" pitchFamily="34" charset="0"/>
              </a:rPr>
              <a:t>1 Peter 1:23-25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0579EDA-1BEA-4870-BAFA-2037CD695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8800" dirty="0"/>
              <a:t>Abides forever</a:t>
            </a:r>
          </a:p>
          <a:p>
            <a:pPr eaLnBrk="1" hangingPunct="1"/>
            <a:r>
              <a:rPr lang="en-US" altLang="en-US" sz="8800" dirty="0"/>
              <a:t>Endure forever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8A004FD-042D-8126-5E0E-9A8A46E5B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Stood Test of Time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32D98A4-D1FC-902C-C676-6727EB75A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Nations come &amp; go…</a:t>
            </a:r>
          </a:p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Societies come &amp; go…</a:t>
            </a:r>
          </a:p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Philosophies come &amp; go…</a:t>
            </a:r>
          </a:p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Men come &amp; go…</a:t>
            </a:r>
          </a:p>
          <a:p>
            <a:pPr eaLnBrk="1" hangingPunct="1"/>
            <a:endParaRPr lang="en-US" altLang="en-US" sz="4000">
              <a:latin typeface="Arial Black" panose="020B0A04020102020204" pitchFamily="34" charset="0"/>
            </a:endParaRPr>
          </a:p>
        </p:txBody>
      </p:sp>
      <p:sp>
        <p:nvSpPr>
          <p:cNvPr id="46084" name="WordArt 4">
            <a:extLst>
              <a:ext uri="{FF2B5EF4-FFF2-40B4-BE49-F238E27FC236}">
                <a16:creationId xmlns:a16="http://schemas.microsoft.com/office/drawing/2014/main" id="{1D764624-6FAE-AA47-C0A4-FA44280AB9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44958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God's Word Remains!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F7B70773-071D-2B84-CE1C-91CD4EC16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56388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19907</TotalTime>
  <Words>1825</Words>
  <Application>Microsoft Office PowerPoint</Application>
  <PresentationFormat>On-screen Show (4:3)</PresentationFormat>
  <Paragraphs>453</Paragraphs>
  <Slides>47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 Black</vt:lpstr>
      <vt:lpstr>Arial</vt:lpstr>
      <vt:lpstr>Subway</vt:lpstr>
      <vt:lpstr>Impact</vt:lpstr>
      <vt:lpstr>Cooper Black</vt:lpstr>
      <vt:lpstr>Times New Roman</vt:lpstr>
      <vt:lpstr>Edwardian Script ITC</vt:lpstr>
      <vt:lpstr>Arial Narrow</vt:lpstr>
      <vt:lpstr>Roboto</vt:lpstr>
      <vt:lpstr>Default Design</vt:lpstr>
      <vt:lpstr>1_Default Design</vt:lpstr>
      <vt:lpstr>Photo Editor Photo</vt:lpstr>
      <vt:lpstr>PaperPort Document</vt:lpstr>
      <vt:lpstr>The Bible Being Attacked  again</vt:lpstr>
      <vt:lpstr>All Time Best Seller</vt:lpstr>
      <vt:lpstr>PowerPoint Presentation</vt:lpstr>
      <vt:lpstr>Largest Influence</vt:lpstr>
      <vt:lpstr>PowerPoint Presentation</vt:lpstr>
      <vt:lpstr>Survival Record</vt:lpstr>
      <vt:lpstr>1 Peter 1:23-25</vt:lpstr>
      <vt:lpstr>Stood Test of Time</vt:lpstr>
      <vt:lpstr>PowerPoint Presentation</vt:lpstr>
      <vt:lpstr>Reliability of N.T.  Compared to Other Ancient Works </vt:lpstr>
      <vt:lpstr>PowerPoint Presentation</vt:lpstr>
      <vt:lpstr>Sophocles</vt:lpstr>
      <vt:lpstr>Aristotle</vt:lpstr>
      <vt:lpstr>New Testament</vt:lpstr>
      <vt:lpstr>PowerPoint Presentation</vt:lpstr>
      <vt:lpstr>Early Quotations</vt:lpstr>
      <vt:lpstr>PowerPoint Presentation</vt:lpstr>
      <vt:lpstr>PowerPoint Presentation</vt:lpstr>
      <vt:lpstr>Tyre</vt:lpstr>
      <vt:lpstr>Ezek 26:4, 12</vt:lpstr>
      <vt:lpstr>Alexander the Great 333 BC-254 yrs later </vt:lpstr>
      <vt:lpstr>Ezek 26:3,5</vt:lpstr>
      <vt:lpstr>Babylon</vt:lpstr>
      <vt:lpstr>PowerPoint Presentation</vt:lpstr>
      <vt:lpstr>Isaiah</vt:lpstr>
      <vt:lpstr>Isaiah 13:20</vt:lpstr>
      <vt:lpstr>Isaiah 13:21-22</vt:lpstr>
      <vt:lpstr>Nineveh</vt:lpstr>
      <vt:lpstr>Nahum – 661 BC</vt:lpstr>
      <vt:lpstr>Can There Be Any Doubt?</vt:lpstr>
      <vt:lpstr>The Bible</vt:lpstr>
      <vt:lpstr>God’s Word</vt:lpstr>
      <vt:lpstr>God’s Word</vt:lpstr>
      <vt:lpstr>God’s Word</vt:lpstr>
      <vt:lpstr>God’s Word</vt:lpstr>
      <vt:lpstr>God’s Word</vt:lpstr>
      <vt:lpstr>God’s Word</vt:lpstr>
      <vt:lpstr>God’s Word</vt:lpstr>
      <vt:lpstr>God’s Word</vt:lpstr>
      <vt:lpstr>God’s Word</vt:lpstr>
      <vt:lpstr>God’s Word</vt:lpstr>
      <vt:lpstr>God’s Word</vt:lpstr>
      <vt:lpstr>God’s Word</vt:lpstr>
      <vt:lpstr>God’s Word</vt:lpstr>
      <vt:lpstr>Will We Listen?</vt:lpstr>
      <vt:lpstr>PowerPoint Presentation</vt:lpstr>
      <vt:lpstr>PowerPoint Presentation</vt:lpstr>
    </vt:vector>
  </TitlesOfParts>
  <Company>Kleinwood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Kleinwood Church of Christ</dc:creator>
  <cp:lastModifiedBy>William Shanks</cp:lastModifiedBy>
  <cp:revision>43</cp:revision>
  <cp:lastPrinted>2022-12-09T12:57:26Z</cp:lastPrinted>
  <dcterms:created xsi:type="dcterms:W3CDTF">2000-03-31T19:53:38Z</dcterms:created>
  <dcterms:modified xsi:type="dcterms:W3CDTF">2022-12-12T16:37:08Z</dcterms:modified>
</cp:coreProperties>
</file>