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9"/>
    </p:embeddedFont>
    <p:embeddedFont>
      <p:font typeface="Arial Black" panose="020B0A04020102020204" pitchFamily="34" charset="0"/>
      <p:bold r:id="rId10"/>
    </p:embeddedFont>
    <p:embeddedFont>
      <p:font typeface="Cooper Black" panose="0208090404030B020404" pitchFamily="18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60343" autoAdjust="0"/>
  </p:normalViewPr>
  <p:slideViewPr>
    <p:cSldViewPr snapToGrid="0" snapToObjects="1">
      <p:cViewPr>
        <p:scale>
          <a:sx n="40" d="100"/>
          <a:sy n="40" d="100"/>
        </p:scale>
        <p:origin x="-2117" y="-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91" d="100"/>
          <a:sy n="91" d="100"/>
        </p:scale>
        <p:origin x="-2597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Shanks" userId="21062469_tp_dropbox" providerId="OAuth2" clId="{8C589660-C356-6A4F-83B0-21A132A1CB75}"/>
    <pc:docChg chg="custSel modSld">
      <pc:chgData name="Joseph Shanks" userId="21062469_tp_dropbox" providerId="OAuth2" clId="{8C589660-C356-6A4F-83B0-21A132A1CB75}" dt="2019-03-22T11:44:36.148" v="688" actId="20577"/>
      <pc:docMkLst>
        <pc:docMk/>
      </pc:docMkLst>
      <pc:sldChg chg="modNotesTx">
        <pc:chgData name="Joseph Shanks" userId="21062469_tp_dropbox" providerId="OAuth2" clId="{8C589660-C356-6A4F-83B0-21A132A1CB75}" dt="2019-03-22T11:44:36.148" v="688" actId="20577"/>
        <pc:sldMkLst>
          <pc:docMk/>
          <pc:sldMk cId="3870762179" sldId="256"/>
        </pc:sldMkLst>
      </pc:sldChg>
      <pc:sldChg chg="modSp">
        <pc:chgData name="Joseph Shanks" userId="21062469_tp_dropbox" providerId="OAuth2" clId="{8C589660-C356-6A4F-83B0-21A132A1CB75}" dt="2019-03-22T11:40:18.130" v="31" actId="20577"/>
        <pc:sldMkLst>
          <pc:docMk/>
          <pc:sldMk cId="1681646341" sldId="257"/>
        </pc:sldMkLst>
        <pc:spChg chg="mod">
          <ac:chgData name="Joseph Shanks" userId="21062469_tp_dropbox" providerId="OAuth2" clId="{8C589660-C356-6A4F-83B0-21A132A1CB75}" dt="2019-03-22T11:40:18.130" v="31" actId="20577"/>
          <ac:spMkLst>
            <pc:docMk/>
            <pc:sldMk cId="1681646341" sldId="257"/>
            <ac:spMk id="3" creationId="{00000000-0000-0000-0000-000000000000}"/>
          </ac:spMkLst>
        </pc:spChg>
      </pc:sldChg>
      <pc:sldChg chg="modSp">
        <pc:chgData name="Joseph Shanks" userId="21062469_tp_dropbox" providerId="OAuth2" clId="{8C589660-C356-6A4F-83B0-21A132A1CB75}" dt="2019-03-22T11:43:39.308" v="512" actId="27636"/>
        <pc:sldMkLst>
          <pc:docMk/>
          <pc:sldMk cId="1073088416" sldId="259"/>
        </pc:sldMkLst>
        <pc:spChg chg="mod">
          <ac:chgData name="Joseph Shanks" userId="21062469_tp_dropbox" providerId="OAuth2" clId="{8C589660-C356-6A4F-83B0-21A132A1CB75}" dt="2019-03-22T11:43:39.308" v="512" actId="27636"/>
          <ac:spMkLst>
            <pc:docMk/>
            <pc:sldMk cId="1073088416" sldId="25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13AA1-084B-4A6F-926F-A8AF7A22199C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7D24D-8B58-4E35-A302-AFD5684AD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1F461-24FA-424E-965D-3429C957A4B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559E4-14A7-D64E-A08F-619C502E7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fixer upper, a big part of what we do is put in new fixtures, upgrade outdated fixtures, and even add beauty or </a:t>
            </a:r>
            <a:r>
              <a:rPr lang="en-US"/>
              <a:t>practical qualities to the home.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559E4-14A7-D64E-A08F-619C502E77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3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2088" y="0"/>
            <a:ext cx="2854325" cy="2141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2140926"/>
            <a:ext cx="6856413" cy="6077916"/>
          </a:xfrm>
        </p:spPr>
        <p:txBody>
          <a:bodyPr/>
          <a:lstStyle/>
          <a:p>
            <a:r>
              <a:rPr lang="en-US" sz="1400" dirty="0"/>
              <a:t>Lu 11:24 "When an unclean spirit goes out of a man, he goes through dry places, seeking rest; and finding none, he says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'I will return to my house from which I came.'</a:t>
            </a:r>
          </a:p>
          <a:p>
            <a:r>
              <a:rPr lang="en-US" sz="1400" dirty="0"/>
              <a:t> 25 "And when he comes, he finds it swept and put in order.</a:t>
            </a:r>
          </a:p>
          <a:p>
            <a:endParaRPr lang="en-US" sz="1400" dirty="0"/>
          </a:p>
          <a:p>
            <a:r>
              <a:rPr lang="en-US" sz="1400" dirty="0"/>
              <a:t>1Co 10:13 No temptation has overtaken you except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is common to man;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 smtClean="0"/>
              <a:t>but </a:t>
            </a:r>
            <a:r>
              <a:rPr lang="en-US" sz="1400" dirty="0"/>
              <a:t>God is faithful, who will not allow you to be tempted beyond what you are able, but with the temptation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also make the way of escape</a:t>
            </a:r>
            <a:r>
              <a:rPr lang="en-US" sz="1400" dirty="0"/>
              <a:t>, that you may be able to bear it.</a:t>
            </a:r>
          </a:p>
          <a:p>
            <a:endParaRPr lang="en-US" sz="1400" dirty="0" smtClean="0"/>
          </a:p>
          <a:p>
            <a:r>
              <a:rPr lang="en-US" sz="1400" dirty="0"/>
              <a:t>2Pe 3:18 but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 in the grace and knowledge of our Lord and Savior Jesus Chris</a:t>
            </a:r>
            <a:r>
              <a:rPr lang="en-US" sz="1400" dirty="0"/>
              <a:t>t. To Him be the glory both now and forever. Amen.</a:t>
            </a:r>
          </a:p>
          <a:p>
            <a:endParaRPr lang="en-US" sz="1400" dirty="0"/>
          </a:p>
          <a:p>
            <a:r>
              <a:rPr lang="en-US" sz="1600" dirty="0" smtClean="0">
                <a:latin typeface="Arial Rounded MT Bold" panose="020F0704030504030204" pitchFamily="34" charset="0"/>
              </a:rPr>
              <a:t>We must grow to know God more!</a:t>
            </a:r>
          </a:p>
          <a:p>
            <a:r>
              <a:rPr lang="en-US" sz="1600" dirty="0" smtClean="0">
                <a:latin typeface="Arial Rounded MT Bold" panose="020F0704030504030204" pitchFamily="34" charset="0"/>
              </a:rPr>
              <a:t>Study and give diligence to be consumed 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be like Christ</a:t>
            </a:r>
          </a:p>
          <a:p>
            <a:endParaRPr lang="en-US" sz="1400" dirty="0" smtClean="0"/>
          </a:p>
          <a:p>
            <a:r>
              <a:rPr lang="en-US" sz="1400" dirty="0" err="1"/>
              <a:t>Php</a:t>
            </a:r>
            <a:r>
              <a:rPr lang="en-US" sz="1400" dirty="0"/>
              <a:t> 3:10 that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may know Him </a:t>
            </a:r>
            <a:r>
              <a:rPr lang="en-US" sz="1400" dirty="0"/>
              <a:t>and the power of His resurrection, and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of His sufferings</a:t>
            </a:r>
            <a:r>
              <a:rPr lang="en-US" sz="1400" dirty="0"/>
              <a:t>, being conformed to His death,</a:t>
            </a:r>
          </a:p>
          <a:p>
            <a:r>
              <a:rPr lang="en-US" sz="1400" dirty="0"/>
              <a:t> 11 if, by any means, I may attain to the resurrection from the dead.</a:t>
            </a:r>
          </a:p>
          <a:p>
            <a:endParaRPr lang="en-US" sz="1400" dirty="0"/>
          </a:p>
          <a:p>
            <a:r>
              <a:rPr lang="en-US" sz="1400" dirty="0" err="1"/>
              <a:t>Php</a:t>
            </a:r>
            <a:r>
              <a:rPr lang="en-US" sz="1400" dirty="0"/>
              <a:t> 3:15 Therefore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</a:t>
            </a:r>
            <a:r>
              <a:rPr lang="en-US" sz="1400" dirty="0"/>
              <a:t>, as many as are mature,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this mind</a:t>
            </a:r>
            <a:r>
              <a:rPr lang="en-US" sz="1400" dirty="0"/>
              <a:t>; and if in anything you think otherwise, God will reveal even this to you.</a:t>
            </a:r>
          </a:p>
          <a:p>
            <a:r>
              <a:rPr lang="en-US" sz="1400" dirty="0"/>
              <a:t> 16 Nevertheless, to the degree that we have already attained,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let </a:t>
            </a:r>
            <a:r>
              <a:rPr lang="en-US" sz="1400" b="1" dirty="0"/>
              <a:t>us walk by the same rule, 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let </a:t>
            </a:r>
            <a:r>
              <a:rPr lang="en-US" sz="1400" b="1" dirty="0"/>
              <a:t>us be of the same mind.</a:t>
            </a:r>
          </a:p>
          <a:p>
            <a:r>
              <a:rPr lang="en-US" sz="1400" dirty="0"/>
              <a:t> 17 Brethren, join in following my example, and note those who so walk, as you have us for a pattern.</a:t>
            </a:r>
            <a:endParaRPr lang="en-US" sz="2400" dirty="0"/>
          </a:p>
          <a:p>
            <a:r>
              <a:rPr lang="en-US" sz="2000" dirty="0" smtClean="0"/>
              <a:t>2Peter 1:5-11  </a:t>
            </a:r>
            <a:r>
              <a:rPr lang="en-US" sz="2000" dirty="0" smtClean="0">
                <a:latin typeface="Arial Black" panose="020B0A04020102020204" pitchFamily="34" charset="0"/>
              </a:rPr>
              <a:t>DILIGENCE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59E4-14A7-D64E-A08F-619C502E7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59E4-14A7-D64E-A08F-619C502E77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9113" y="0"/>
            <a:ext cx="2527300" cy="1895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1291906"/>
            <a:ext cx="6858000" cy="7016452"/>
          </a:xfrm>
        </p:spPr>
        <p:txBody>
          <a:bodyPr/>
          <a:lstStyle/>
          <a:p>
            <a:r>
              <a:rPr lang="en-US" sz="1600" dirty="0"/>
              <a:t>We are to be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</a:t>
            </a:r>
            <a:r>
              <a:rPr lang="en-US" sz="1600" dirty="0"/>
              <a:t> in the kingdom</a:t>
            </a:r>
          </a:p>
          <a:p>
            <a:r>
              <a:rPr lang="en-US" sz="2400" b="1" dirty="0"/>
              <a:t>Useful </a:t>
            </a:r>
            <a:r>
              <a:rPr lang="en-US" sz="1600" dirty="0"/>
              <a:t>– busy about 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works </a:t>
            </a:r>
            <a:endPara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b="1" dirty="0" smtClean="0"/>
              <a:t>We have a “mission” not just a statement that “someone else” needs to work at.</a:t>
            </a:r>
          </a:p>
          <a:p>
            <a:pPr lvl="1"/>
            <a:r>
              <a:rPr lang="en-US" sz="1400" b="1" dirty="0" smtClean="0"/>
              <a:t>To </a:t>
            </a:r>
            <a:r>
              <a:rPr 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Christ</a:t>
            </a:r>
            <a:r>
              <a:rPr lang="en-US" sz="1400" b="1" dirty="0" smtClean="0"/>
              <a:t> is to see </a:t>
            </a:r>
            <a:r>
              <a:rPr 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undistracted &amp; undeniable commitment to save man</a:t>
            </a:r>
          </a:p>
          <a:p>
            <a:pPr lvl="1"/>
            <a:r>
              <a:rPr lang="en-US" sz="1800" dirty="0" smtClean="0"/>
              <a:t>To be a Christian we too must </a:t>
            </a:r>
            <a:r>
              <a:rPr 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en-US" sz="18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Be Undistracted by anything in this world, 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Him 1</a:t>
            </a:r>
            <a:r>
              <a:rPr lang="en-US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ACT </a:t>
            </a:r>
            <a:r>
              <a:rPr lang="en-US" sz="1800" dirty="0" smtClean="0"/>
              <a:t>the with same zeal and commitment as He did.</a:t>
            </a:r>
            <a:endParaRPr lang="en-US" sz="1800" dirty="0"/>
          </a:p>
          <a:p>
            <a:r>
              <a:rPr lang="en-US" sz="1800" b="1" dirty="0" smtClean="0"/>
              <a:t>Fruitful</a:t>
            </a:r>
            <a:r>
              <a:rPr lang="en-US" sz="1800" dirty="0" smtClean="0"/>
              <a:t> </a:t>
            </a:r>
            <a:r>
              <a:rPr lang="en-US" sz="1600" dirty="0"/>
              <a:t>– </a:t>
            </a:r>
            <a:r>
              <a:rPr lang="en-US" sz="1600" dirty="0" smtClean="0"/>
              <a:t>to bring others to Christ!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Not just spinning our wheels and making smoke so people say “wow, we really smoked them”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No bait and switch schemes or back door approaches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attracting people with physical means </a:t>
            </a:r>
            <a:r>
              <a:rPr lang="en-US" sz="1600" dirty="0" smtClean="0"/>
              <a:t>to come to church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But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unashamedly presenting Christ </a:t>
            </a:r>
            <a:r>
              <a:rPr lang="en-US" sz="1600" dirty="0" smtClean="0"/>
              <a:t>and letting His word motivate them.  </a:t>
            </a:r>
          </a:p>
          <a:p>
            <a:r>
              <a:rPr lang="en-US" sz="1600" dirty="0" smtClean="0"/>
              <a:t>		John 6</a:t>
            </a:r>
          </a:p>
          <a:p>
            <a:r>
              <a:rPr lang="en-US" sz="1800" dirty="0" smtClean="0">
                <a:latin typeface="Cooper Black" panose="0208090404030B020404" pitchFamily="18" charset="0"/>
              </a:rPr>
              <a:t>It worked in the 1</a:t>
            </a:r>
            <a:r>
              <a:rPr lang="en-US" sz="1800" baseline="30000" dirty="0" smtClean="0">
                <a:latin typeface="Cooper Black" panose="0208090404030B020404" pitchFamily="18" charset="0"/>
              </a:rPr>
              <a:t>st</a:t>
            </a:r>
            <a:r>
              <a:rPr lang="en-US" sz="1800" dirty="0" smtClean="0">
                <a:latin typeface="Cooper Black" panose="0208090404030B020404" pitchFamily="18" charset="0"/>
              </a:rPr>
              <a:t> century still works today!</a:t>
            </a:r>
          </a:p>
          <a:p>
            <a:r>
              <a:rPr lang="en-US" sz="1600" dirty="0" smtClean="0"/>
              <a:t>God’s word leads people to serve Christ.</a:t>
            </a:r>
          </a:p>
          <a:p>
            <a:r>
              <a:rPr lang="en-US" sz="1600" dirty="0" smtClean="0"/>
              <a:t>To embrace His love and draws the hurting to healing, lost to the light, etc.! </a:t>
            </a:r>
            <a:endParaRPr lang="en-US" sz="1600" dirty="0"/>
          </a:p>
          <a:p>
            <a:r>
              <a:rPr lang="en-US" sz="1600" dirty="0" smtClean="0"/>
              <a:t>Let us Not be blind </a:t>
            </a:r>
            <a:r>
              <a:rPr lang="en-US" sz="1600" dirty="0"/>
              <a:t>or </a:t>
            </a:r>
            <a:r>
              <a:rPr lang="en-US" sz="1600" dirty="0" smtClean="0"/>
              <a:t>shortsighted bit let us </a:t>
            </a:r>
          </a:p>
          <a:p>
            <a:r>
              <a:rPr lang="en-US" sz="1600" dirty="0" smtClean="0"/>
              <a:t>EMBRACE w/DILIGENCE TO 2Pet 1:5-11 – W/O these qualities we..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…we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see life as life truly is (a spiritual existence, not a physical one)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…we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see long term (eternal vs.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temporary)</a:t>
            </a:r>
          </a:p>
          <a:p>
            <a:pPr lvl="1"/>
            <a:r>
              <a:rPr lang="en-US" sz="1400" dirty="0" smtClean="0">
                <a:latin typeface="Arial Rounded MT Bold" panose="020F0704030504030204" pitchFamily="34" charset="0"/>
              </a:rPr>
              <a:t>With </a:t>
            </a:r>
            <a:r>
              <a:rPr lang="en-US" sz="1400" dirty="0">
                <a:latin typeface="Arial Rounded MT Bold" panose="020F0704030504030204" pitchFamily="34" charset="0"/>
              </a:rPr>
              <a:t>these qualities, we become Kingdom </a:t>
            </a:r>
            <a:r>
              <a:rPr lang="en-US" sz="1400" dirty="0" smtClean="0">
                <a:latin typeface="Arial Rounded MT Bold" panose="020F0704030504030204" pitchFamily="34" charset="0"/>
              </a:rPr>
              <a:t>focused ON THE KING!</a:t>
            </a:r>
            <a:endParaRPr lang="en-US" sz="1400" dirty="0">
              <a:latin typeface="Arial Rounded MT Bold" panose="020F0704030504030204" pitchFamily="34" charset="0"/>
            </a:endParaRPr>
          </a:p>
          <a:p>
            <a:r>
              <a:rPr lang="en-US" sz="1600" b="1" dirty="0" smtClean="0"/>
              <a:t>LET US Commit </a:t>
            </a:r>
            <a:r>
              <a:rPr lang="en-US" sz="1600" b="1" dirty="0"/>
              <a:t>to </a:t>
            </a:r>
            <a:r>
              <a:rPr lang="en-US" sz="1600" b="1" dirty="0" smtClean="0"/>
              <a:t>EMBRACE REAL </a:t>
            </a:r>
            <a:r>
              <a:rPr lang="en-US" sz="1600" b="1" dirty="0"/>
              <a:t>LOVE – 1Cor. </a:t>
            </a:r>
            <a:r>
              <a:rPr lang="en-US" sz="1600" b="1" dirty="0" smtClean="0"/>
              <a:t>13 in every part of life!</a:t>
            </a:r>
          </a:p>
          <a:p>
            <a:r>
              <a:rPr lang="en-US" sz="1600" b="1" dirty="0" smtClean="0"/>
              <a:t>This is not a game of </a:t>
            </a:r>
            <a:r>
              <a:rPr lang="en-US" sz="1600" b="1" dirty="0" err="1" smtClean="0"/>
              <a:t>hokie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pokie</a:t>
            </a:r>
            <a:r>
              <a:rPr lang="en-US" sz="1600" b="1" dirty="0" smtClean="0"/>
              <a:t> –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The one who loves us SO MUCH “CHRIST” is broken hearted when we just play a game!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59E4-14A7-D64E-A08F-619C502E7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59E4-14A7-D64E-A08F-619C502E7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5-Upgrades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1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5-Upgrades-Conten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5-Upgrades-Conte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9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5-Upgrades-Conten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1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8F01-625D-EE41-AC44-148A7977C63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3BBA-663B-7E4D-8432-17A9A7ED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/>
          <a:stretch/>
        </p:blipFill>
        <p:spPr bwMode="auto">
          <a:xfrm>
            <a:off x="0" y="0"/>
            <a:ext cx="9144000" cy="531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81738"/>
            <a:ext cx="5391150" cy="3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81076"/>
            <a:ext cx="59626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rgbClr val="00FF00"/>
                </a:solidFill>
              </a:rPr>
              <a:t>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945063"/>
          </a:xfrm>
        </p:spPr>
        <p:txBody>
          <a:bodyPr>
            <a:normAutofit lnSpcReduction="10000"/>
          </a:bodyPr>
          <a:lstStyle/>
          <a:p>
            <a:r>
              <a:rPr lang="en-US" sz="6000" b="1" dirty="0"/>
              <a:t>Luke 11.24-25</a:t>
            </a:r>
          </a:p>
          <a:p>
            <a:r>
              <a:rPr lang="en-US" sz="6000" b="1" dirty="0" smtClean="0"/>
              <a:t>1Cor. 10:13</a:t>
            </a:r>
            <a:endParaRPr lang="en-US" sz="6000" b="1" dirty="0"/>
          </a:p>
          <a:p>
            <a:r>
              <a:rPr lang="en-US" sz="6000" b="1" dirty="0" smtClean="0"/>
              <a:t>2 </a:t>
            </a:r>
            <a:r>
              <a:rPr lang="en-US" sz="6000" b="1" dirty="0"/>
              <a:t>Peter </a:t>
            </a:r>
            <a:r>
              <a:rPr lang="en-US" sz="6000" b="1" dirty="0" smtClean="0"/>
              <a:t>3.18</a:t>
            </a:r>
          </a:p>
          <a:p>
            <a:r>
              <a:rPr lang="en-US" sz="6000" b="1" dirty="0" smtClean="0"/>
              <a:t>Phil. 3:10-17</a:t>
            </a:r>
            <a:endParaRPr lang="en-US" sz="6000" b="1" dirty="0"/>
          </a:p>
          <a:p>
            <a:r>
              <a:rPr lang="en-US" sz="6000" b="1" dirty="0"/>
              <a:t>2 Peter 1.5-11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816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2 Peter </a:t>
            </a:r>
            <a:r>
              <a:rPr lang="en-US" sz="5400" dirty="0" smtClean="0"/>
              <a:t>1.5-11  DILIGENCE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01050" cy="48577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Faith</a:t>
            </a:r>
          </a:p>
          <a:p>
            <a:pPr algn="ctr"/>
            <a:r>
              <a:rPr lang="en-US" sz="3600" b="1" dirty="0"/>
              <a:t>Virtue</a:t>
            </a:r>
          </a:p>
          <a:p>
            <a:pPr algn="ctr"/>
            <a:r>
              <a:rPr lang="en-US" sz="3600" b="1" dirty="0"/>
              <a:t>Knowledge</a:t>
            </a:r>
          </a:p>
          <a:p>
            <a:pPr algn="ctr"/>
            <a:r>
              <a:rPr lang="en-US" sz="3600" b="1" dirty="0"/>
              <a:t>Self-control</a:t>
            </a:r>
          </a:p>
          <a:p>
            <a:pPr algn="ctr"/>
            <a:r>
              <a:rPr lang="en-US" sz="3600" b="1" dirty="0"/>
              <a:t>Perseverance</a:t>
            </a:r>
          </a:p>
          <a:p>
            <a:pPr algn="ctr"/>
            <a:r>
              <a:rPr lang="en-US" sz="3600" b="1" dirty="0"/>
              <a:t>Godliness</a:t>
            </a:r>
          </a:p>
          <a:p>
            <a:pPr algn="ctr"/>
            <a:r>
              <a:rPr lang="en-US" sz="3600" b="1" dirty="0"/>
              <a:t>Brotherly Kindness</a:t>
            </a:r>
          </a:p>
          <a:p>
            <a:pPr algn="ctr"/>
            <a:r>
              <a:rPr lang="en-US" sz="3600" b="1" dirty="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5609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and Fruitful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575"/>
            <a:ext cx="9144000" cy="4525963"/>
          </a:xfrm>
        </p:spPr>
        <p:txBody>
          <a:bodyPr>
            <a:noAutofit/>
          </a:bodyPr>
          <a:lstStyle/>
          <a:p>
            <a:r>
              <a:rPr lang="en-US" sz="3500" dirty="0"/>
              <a:t>We are to be useful and fruitful in the kingdom</a:t>
            </a:r>
          </a:p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</a:t>
            </a:r>
            <a:r>
              <a:rPr lang="en-US" sz="3600" dirty="0"/>
              <a:t> </a:t>
            </a:r>
            <a:r>
              <a:rPr lang="en-US" sz="3200" dirty="0"/>
              <a:t>– busy </a:t>
            </a:r>
            <a:r>
              <a:rPr lang="en-US" sz="3200" dirty="0" smtClean="0"/>
              <a:t>doing </a:t>
            </a:r>
            <a:r>
              <a:rPr lang="en-US" sz="3200" dirty="0"/>
              <a:t>God’s works </a:t>
            </a:r>
            <a:endParaRPr lang="en-US" sz="3200" dirty="0" smtClean="0"/>
          </a:p>
          <a:p>
            <a:pPr lvl="2"/>
            <a:r>
              <a:rPr lang="en-US" sz="2800" dirty="0" smtClean="0"/>
              <a:t>Diligently seeking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LIKE CHRIST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</a:t>
            </a:r>
            <a:r>
              <a:rPr lang="en-US" sz="3600" dirty="0"/>
              <a:t> </a:t>
            </a:r>
            <a:r>
              <a:rPr lang="en-US" sz="3200" dirty="0"/>
              <a:t>– </a:t>
            </a:r>
            <a:r>
              <a:rPr lang="en-US" dirty="0" smtClean="0"/>
              <a:t>not wasting God’s blessings with schemes</a:t>
            </a:r>
            <a:endParaRPr lang="en-US" dirty="0"/>
          </a:p>
          <a:p>
            <a:r>
              <a:rPr lang="en-US" sz="3600" dirty="0"/>
              <a:t>Not blind or shortsighted</a:t>
            </a:r>
          </a:p>
          <a:p>
            <a:pPr lvl="1"/>
            <a:r>
              <a:rPr lang="en-US" sz="3200" dirty="0" smtClean="0"/>
              <a:t>To be DILIGENT to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LIKE CHRIST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/>
              <a:t>Faith means: </a:t>
            </a:r>
            <a:r>
              <a:rPr lang="en-US" sz="4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 or nothing!</a:t>
            </a:r>
            <a:endParaRPr lang="en-US" sz="36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0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 descr="Guide To Mont Saint-Michel, Normandy's Mystical Island - The Geographical  C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Guide To Mont Saint-Michel, Normandy's Mystical Island - The Geographical  C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23221" b="44732"/>
          <a:stretch/>
        </p:blipFill>
        <p:spPr bwMode="auto">
          <a:xfrm>
            <a:off x="83976" y="7936"/>
            <a:ext cx="9060024" cy="675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553</Words>
  <Application>Microsoft Office PowerPoint</Application>
  <PresentationFormat>On-screen Show (4:3)</PresentationFormat>
  <Paragraphs>76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Arial Black</vt:lpstr>
      <vt:lpstr>Cooper Black</vt:lpstr>
      <vt:lpstr>Calibri</vt:lpstr>
      <vt:lpstr>Office Theme</vt:lpstr>
      <vt:lpstr>PowerPoint Presentation</vt:lpstr>
      <vt:lpstr>Upgrades</vt:lpstr>
      <vt:lpstr>2 Peter 1.5-11  DILIGENCE</vt:lpstr>
      <vt:lpstr>Useful and Fruitful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William Shanks</cp:lastModifiedBy>
  <cp:revision>20</cp:revision>
  <cp:lastPrinted>2023-03-18T11:11:53Z</cp:lastPrinted>
  <dcterms:created xsi:type="dcterms:W3CDTF">2019-03-13T11:51:50Z</dcterms:created>
  <dcterms:modified xsi:type="dcterms:W3CDTF">2023-03-19T11:39:09Z</dcterms:modified>
</cp:coreProperties>
</file>