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2" r:id="rId7"/>
    <p:sldId id="264" r:id="rId8"/>
    <p:sldId id="263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27" autoAdjust="0"/>
  </p:normalViewPr>
  <p:slideViewPr>
    <p:cSldViewPr>
      <p:cViewPr varScale="1">
        <p:scale>
          <a:sx n="63" d="100"/>
          <a:sy n="63" d="100"/>
        </p:scale>
        <p:origin x="-20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EE93-C59F-43C5-9F49-E7794A8E06A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4366-883E-4CDF-94D9-77C6F067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4366-883E-4CDF-94D9-77C6F0672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195C8-BFC6-4B17-BD5B-3E4CB475672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0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3175" y="0"/>
            <a:ext cx="3048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362200"/>
            <a:ext cx="6858000" cy="6019800"/>
          </a:xfrm>
        </p:spPr>
        <p:txBody>
          <a:bodyPr/>
          <a:lstStyle/>
          <a:p>
            <a:r>
              <a:rPr lang="en-US" sz="2000" b="1" dirty="0" smtClean="0"/>
              <a:t>Mt 6:16 "Moreover, when you fast, </a:t>
            </a:r>
          </a:p>
          <a:p>
            <a:r>
              <a:rPr lang="en-US" sz="2000" b="1" dirty="0" smtClean="0"/>
              <a:t>do not be like the hypocrites, with a sad countenance. </a:t>
            </a:r>
          </a:p>
          <a:p>
            <a:r>
              <a:rPr lang="en-US" sz="2000" b="1" dirty="0" smtClean="0"/>
              <a:t>For they disfigure their faces that </a:t>
            </a:r>
          </a:p>
          <a:p>
            <a:r>
              <a:rPr lang="en-US" sz="2000" b="1" dirty="0" smtClean="0"/>
              <a:t>they may appear to men to be fasting. </a:t>
            </a:r>
          </a:p>
          <a:p>
            <a:r>
              <a:rPr lang="en-US" sz="2000" b="1" dirty="0" smtClean="0"/>
              <a:t>Assuredly, I say to you, they have their reward.</a:t>
            </a:r>
          </a:p>
          <a:p>
            <a:r>
              <a:rPr lang="en-US" sz="2000" b="1" dirty="0" smtClean="0"/>
              <a:t> 17 "But you, when you fast, anoint your head and wash your face,  18 </a:t>
            </a:r>
          </a:p>
          <a:p>
            <a:r>
              <a:rPr lang="en-US" sz="2000" b="1" dirty="0" smtClean="0"/>
              <a:t>"so that you do not appear to men to be fasting,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to your Father </a:t>
            </a:r>
            <a:r>
              <a:rPr lang="en-US" sz="2000" b="1" dirty="0" smtClean="0"/>
              <a:t>who is in the secret place; and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who sees in secret will reward you openly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(NKJV)</a:t>
            </a:r>
          </a:p>
          <a:p>
            <a:endParaRPr lang="en-US" sz="2000" b="1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195C8-BFC6-4B17-BD5B-3E4CB475672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0"/>
            <a:ext cx="2514600" cy="188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16" y="152400"/>
            <a:ext cx="6858000" cy="8458200"/>
          </a:xfrm>
        </p:spPr>
        <p:txBody>
          <a:bodyPr/>
          <a:lstStyle/>
          <a:p>
            <a:r>
              <a:rPr lang="en-US" sz="1600" dirty="0" smtClean="0"/>
              <a:t>Le 16:29 "This shall be a statute forever for you: </a:t>
            </a:r>
          </a:p>
          <a:p>
            <a:r>
              <a:rPr lang="en-US" sz="1600" dirty="0" smtClean="0"/>
              <a:t>In the seventh month, on the tenth day of the </a:t>
            </a:r>
          </a:p>
          <a:p>
            <a:r>
              <a:rPr lang="en-US" sz="1600" dirty="0" smtClean="0"/>
              <a:t>month,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afflict your souls</a:t>
            </a:r>
            <a:r>
              <a:rPr lang="en-US" sz="1600" dirty="0" smtClean="0"/>
              <a:t>, and do no work </a:t>
            </a:r>
          </a:p>
          <a:p>
            <a:r>
              <a:rPr lang="en-US" sz="1600" dirty="0" smtClean="0"/>
              <a:t>at all, whether a native of your own country or </a:t>
            </a:r>
          </a:p>
          <a:p>
            <a:r>
              <a:rPr lang="en-US" sz="1600" dirty="0" smtClean="0"/>
              <a:t>a stranger who dwells among you.</a:t>
            </a:r>
          </a:p>
          <a:p>
            <a:r>
              <a:rPr lang="en-US" sz="1600" dirty="0" smtClean="0"/>
              <a:t> 30 "For on that day the priest shall make atonement </a:t>
            </a:r>
          </a:p>
          <a:p>
            <a:r>
              <a:rPr lang="en-US" sz="1600" dirty="0" smtClean="0"/>
              <a:t>for you, to cleanse you, that you may be clean from </a:t>
            </a:r>
          </a:p>
          <a:p>
            <a:r>
              <a:rPr lang="en-US" sz="1600" dirty="0" smtClean="0"/>
              <a:t>all your sins before the LORD.</a:t>
            </a:r>
          </a:p>
          <a:p>
            <a:r>
              <a:rPr lang="en-US" sz="1600" dirty="0" smtClean="0"/>
              <a:t> 31 "It is a </a:t>
            </a:r>
            <a:r>
              <a:rPr lang="en-US" sz="1600" dirty="0" err="1" smtClean="0"/>
              <a:t>sabbath</a:t>
            </a:r>
            <a:r>
              <a:rPr lang="en-US" sz="1600" dirty="0" smtClean="0"/>
              <a:t> of solemn rest for you, and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afflict your souls</a:t>
            </a:r>
            <a:r>
              <a:rPr lang="en-US" sz="1600" dirty="0" smtClean="0"/>
              <a:t>. It is a statute forever.</a:t>
            </a:r>
          </a:p>
          <a:p>
            <a:endParaRPr lang="en-US" sz="16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time of Crisis</a:t>
            </a:r>
          </a:p>
          <a:p>
            <a:r>
              <a:rPr lang="en-US" sz="1600" dirty="0" smtClean="0"/>
              <a:t>2Ch 20:3 And Jehoshaphat feared, and set himself to seek the LORD, and proclaimed a fast throughout all Judah.  (NKJV)</a:t>
            </a:r>
          </a:p>
          <a:p>
            <a:endParaRPr lang="en-US" sz="1600" dirty="0" smtClean="0"/>
          </a:p>
          <a:p>
            <a:r>
              <a:rPr lang="en-US" sz="1600" dirty="0" smtClean="0"/>
              <a:t>Ezra </a:t>
            </a:r>
            <a:r>
              <a:rPr lang="en-US" sz="1600" dirty="0" smtClean="0"/>
              <a:t>8:21 Then I proclaimed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 there </a:t>
            </a:r>
            <a:r>
              <a:rPr lang="en-US" sz="1600" dirty="0" smtClean="0"/>
              <a:t>at the river of </a:t>
            </a:r>
            <a:r>
              <a:rPr lang="en-US" sz="1600" dirty="0" err="1" smtClean="0"/>
              <a:t>Ahava</a:t>
            </a:r>
            <a:r>
              <a:rPr lang="en-US" sz="1600" dirty="0" smtClean="0"/>
              <a:t>, that we might humble ourselves before our God, to seek from Him the right way for us and our little ones and all our possessions.  (NKJV)</a:t>
            </a:r>
          </a:p>
          <a:p>
            <a:endParaRPr lang="en-US" sz="1600" dirty="0" smtClean="0"/>
          </a:p>
          <a:p>
            <a:r>
              <a:rPr lang="en-US" sz="1600" dirty="0" smtClean="0"/>
              <a:t>Ne 9:1 Now on the twenty-fourth day of this month the children of Israel were assembled with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fasting, in sackcloth, and with dust on their heads</a:t>
            </a:r>
            <a:r>
              <a:rPr lang="en-US" sz="1600" dirty="0" smtClean="0"/>
              <a:t>.  (NKJV)</a:t>
            </a:r>
          </a:p>
          <a:p>
            <a:r>
              <a:rPr lang="en-US" sz="1600" dirty="0" smtClean="0"/>
              <a:t>2Sa 12:16 David therefore pleaded with God for the child, and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fasted </a:t>
            </a:r>
            <a:r>
              <a:rPr lang="en-US" sz="1600" dirty="0" smtClean="0"/>
              <a:t>and went in and lay all night on the ground.  (NKJV)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Individuals Fasting</a:t>
            </a:r>
          </a:p>
          <a:p>
            <a:r>
              <a:rPr lang="en-US" sz="1600" dirty="0" smtClean="0"/>
              <a:t>Ne 1:4 So it was, when I heard these words, that I sat down and wept, and mourned for many days;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fasting and praying </a:t>
            </a:r>
            <a:r>
              <a:rPr lang="en-US" sz="1600" dirty="0" smtClean="0"/>
              <a:t>before the God of heaven.  </a:t>
            </a:r>
          </a:p>
          <a:p>
            <a:endParaRPr lang="en-US" sz="1600" dirty="0" smtClean="0"/>
          </a:p>
          <a:p>
            <a:r>
              <a:rPr lang="en-US" sz="1600" dirty="0" smtClean="0"/>
              <a:t>Ps 35:13 But as for me, when they were sick, My clothing was sackcloth; I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humbled myself with fasting</a:t>
            </a:r>
            <a:r>
              <a:rPr lang="en-US" sz="1600" dirty="0" smtClean="0"/>
              <a:t>; And my prayer would return to my own heart.  </a:t>
            </a:r>
          </a:p>
          <a:p>
            <a:endParaRPr lang="en-US" sz="1600" dirty="0" smtClean="0"/>
          </a:p>
          <a:p>
            <a:r>
              <a:rPr lang="en-US" sz="1600" dirty="0" smtClean="0"/>
              <a:t>Ps 69:10 When I wept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chastened my soul with fasting</a:t>
            </a:r>
            <a:r>
              <a:rPr lang="en-US" sz="1600" dirty="0" smtClean="0"/>
              <a:t>, That became my reproach.  (NKJV)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4366-883E-4CDF-94D9-77C6F0672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9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0"/>
            <a:ext cx="2514600" cy="188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16" y="152400"/>
            <a:ext cx="6858000" cy="8458200"/>
          </a:xfrm>
        </p:spPr>
        <p:txBody>
          <a:bodyPr/>
          <a:lstStyle/>
          <a:p>
            <a:r>
              <a:rPr lang="en-US" sz="1600" dirty="0" smtClean="0"/>
              <a:t>Neh. 8:5 they stood in reverence to the law being</a:t>
            </a:r>
          </a:p>
          <a:p>
            <a:r>
              <a:rPr lang="en-US" sz="1600" dirty="0" smtClean="0"/>
              <a:t>Read from AM to PM</a:t>
            </a:r>
          </a:p>
          <a:p>
            <a:endParaRPr lang="en-US" sz="1600" dirty="0"/>
          </a:p>
          <a:p>
            <a:r>
              <a:rPr lang="en-US" sz="1600" dirty="0" smtClean="0"/>
              <a:t>Ne 9:1 Now on the twenty-fourth day </a:t>
            </a:r>
          </a:p>
          <a:p>
            <a:r>
              <a:rPr lang="en-US" sz="1600" dirty="0" smtClean="0"/>
              <a:t>of this month the children of Israel </a:t>
            </a:r>
          </a:p>
          <a:p>
            <a:r>
              <a:rPr lang="en-US" sz="1600" dirty="0" smtClean="0"/>
              <a:t>were assembled with fasting, in sackcloth, </a:t>
            </a:r>
          </a:p>
          <a:p>
            <a:r>
              <a:rPr lang="en-US" sz="1600" dirty="0" smtClean="0"/>
              <a:t>and with dust on their heads. (NKJV)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Es</a:t>
            </a:r>
            <a:r>
              <a:rPr lang="en-US" sz="1600" dirty="0" smtClean="0"/>
              <a:t> 4:1 When Mordecai learned all that had happened, </a:t>
            </a:r>
          </a:p>
          <a:p>
            <a:r>
              <a:rPr lang="en-US" sz="1600" dirty="0" smtClean="0"/>
              <a:t>he tore his clothes and put on sackcloth and ashes, </a:t>
            </a:r>
          </a:p>
          <a:p>
            <a:r>
              <a:rPr lang="en-US" sz="1600" dirty="0" smtClean="0"/>
              <a:t>and went out into the midst of the city. He cried out with a loud and bitter cry.  (NKJV)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Da 9:3 Then I set my face toward the Lord God to make request by prayer and supplications, with fasting, sackcloth, and ashes.  (NKJV)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Zec</a:t>
            </a:r>
            <a:r>
              <a:rPr lang="en-US" sz="1600" dirty="0" smtClean="0"/>
              <a:t> 7:5 "Say to all the people of the land, and to the priests: </a:t>
            </a:r>
          </a:p>
          <a:p>
            <a:r>
              <a:rPr lang="en-US" sz="1600" dirty="0" smtClean="0"/>
              <a:t>'When you fasted and mourned in the fifth and seventh months </a:t>
            </a:r>
          </a:p>
          <a:p>
            <a:r>
              <a:rPr lang="en-US" sz="1600" dirty="0" smtClean="0"/>
              <a:t>during those seventy years,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really fast for Me-for Me?  (NKJV)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4366-883E-4CDF-94D9-77C6F067277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9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0"/>
            <a:ext cx="2514600" cy="188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16" y="1905000"/>
            <a:ext cx="6858000" cy="6705600"/>
          </a:xfrm>
        </p:spPr>
        <p:txBody>
          <a:bodyPr/>
          <a:lstStyle/>
          <a:p>
            <a:r>
              <a:rPr lang="en-US" sz="1600" dirty="0" smtClean="0"/>
              <a:t>Pharisees had a routine of fasting 2 times week.</a:t>
            </a:r>
          </a:p>
          <a:p>
            <a:r>
              <a:rPr lang="en-US" sz="1600" dirty="0" smtClean="0"/>
              <a:t>Lu 18:12 'I fast twice a week; I give tithes of all that I possess. (NKJV)</a:t>
            </a:r>
          </a:p>
          <a:p>
            <a:endParaRPr lang="en-US" sz="1600" dirty="0" smtClean="0"/>
          </a:p>
          <a:p>
            <a:r>
              <a:rPr lang="en-US" sz="1600" dirty="0" smtClean="0"/>
              <a:t>The sin was not in that they</a:t>
            </a:r>
            <a:r>
              <a:rPr lang="en-US" sz="1600" baseline="0" dirty="0" smtClean="0"/>
              <a:t> fast but </a:t>
            </a:r>
          </a:p>
          <a:p>
            <a:r>
              <a:rPr lang="en-US" sz="2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motive was to bring glory not to God but to themselves</a:t>
            </a:r>
            <a:r>
              <a:rPr lang="en-US" sz="2000" baseline="0" dirty="0" smtClean="0"/>
              <a:t>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disaster occurs </a:t>
            </a:r>
            <a:r>
              <a:rPr lang="en-US" sz="1600" i="1" u="sng" baseline="0" dirty="0" smtClean="0"/>
              <a:t>when we “do our good works” to </a:t>
            </a:r>
            <a:r>
              <a:rPr lang="en-US" sz="1600" b="1" i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glory for ourselves.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disciples did not fast as  a matter of regular devotion. </a:t>
            </a:r>
          </a:p>
          <a:p>
            <a:r>
              <a:rPr lang="en-US" sz="1600" baseline="0" dirty="0" smtClean="0"/>
              <a:t>It was done 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natural expression of sorrow and deep concern.</a:t>
            </a:r>
          </a:p>
          <a:p>
            <a:endParaRPr lang="en-US" sz="1600" baseline="0" dirty="0" smtClean="0"/>
          </a:p>
          <a:p>
            <a:r>
              <a:rPr lang="en-US" sz="24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did not institute any fast days for the church </a:t>
            </a:r>
          </a:p>
          <a:p>
            <a:r>
              <a:rPr lang="en-US" sz="24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public or private</a:t>
            </a:r>
            <a:r>
              <a:rPr lang="en-US" sz="2400" baseline="0" dirty="0" smtClean="0"/>
              <a:t>. </a:t>
            </a:r>
          </a:p>
          <a:p>
            <a:pPr lvl="1"/>
            <a:r>
              <a:rPr lang="en-US" sz="2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there will be times of deep concern </a:t>
            </a:r>
          </a:p>
          <a:p>
            <a:pPr lvl="1"/>
            <a:r>
              <a:rPr lang="en-US" sz="2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fasting will be a companion of our prayers.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Our Savior’s concern is that </a:t>
            </a:r>
          </a:p>
          <a:p>
            <a:r>
              <a:rPr lang="en-US" sz="2400" baseline="0" dirty="0" smtClean="0"/>
              <a:t>we </a:t>
            </a:r>
            <a:r>
              <a:rPr lang="en-US" sz="24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God Himself alone </a:t>
            </a:r>
            <a:r>
              <a:rPr lang="en-US" sz="2400" baseline="0" dirty="0" smtClean="0"/>
              <a:t>and </a:t>
            </a:r>
          </a:p>
          <a:p>
            <a:r>
              <a:rPr lang="en-US" sz="2400" dirty="0" smtClean="0"/>
              <a:t>	</a:t>
            </a:r>
            <a:r>
              <a:rPr lang="en-US" sz="3200" b="1" i="1" baseline="0" dirty="0" smtClean="0"/>
              <a:t>not for prideful appearances. </a:t>
            </a:r>
            <a:endParaRPr lang="en-US" sz="32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4366-883E-4CDF-94D9-77C6F067277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9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4366-883E-4CDF-94D9-77C6F06727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4366-883E-4CDF-94D9-77C6F06727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11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6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2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1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12/29/2023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0A0F-E768-4555-AD8C-4423A1CA841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865F-9EC2-4374-8938-2BBC6D3D0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Documents\My Pictures\2023 Israel Trip\Israel Petra 2023\Mt Beattitudes\Mt Beaittud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Sermon on the Mount</a:t>
            </a:r>
          </a:p>
        </p:txBody>
      </p:sp>
    </p:spTree>
    <p:extLst>
      <p:ext uri="{BB962C8B-B14F-4D97-AF65-F5344CB8AC3E}">
        <p14:creationId xmlns:p14="http://schemas.microsoft.com/office/powerpoint/2010/main" val="11233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Matt. 6:16-18</a:t>
            </a:r>
            <a:r>
              <a:rPr lang="en-US" dirty="0" smtClean="0">
                <a:solidFill>
                  <a:srgbClr val="00FFCC"/>
                </a:solidFill>
                <a:latin typeface="Cooper Black" panose="0208090404030B020404" pitchFamily="18" charset="0"/>
              </a:rPr>
              <a:t> 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Fasting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800" b="1" dirty="0"/>
              <a:t>Mt 6:16 "Moreover, when you fast, </a:t>
            </a: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do </a:t>
            </a:r>
            <a:r>
              <a:rPr lang="en-US" sz="4800" b="1" dirty="0"/>
              <a:t>not be like the hypocrites, with a sad countenance. For they disfigure their faces that they may appear to men to be fasting. Assuredly, I say to you, </a:t>
            </a: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they </a:t>
            </a:r>
            <a:r>
              <a:rPr lang="en-US" sz="4800" b="1" dirty="0"/>
              <a:t>have their reward.</a:t>
            </a:r>
          </a:p>
          <a:p>
            <a:pPr marL="0" indent="0">
              <a:buNone/>
            </a:pPr>
            <a:r>
              <a:rPr lang="en-US" sz="4800" b="1" dirty="0"/>
              <a:t> 17 "But you, when you fast, anoint your head and wash your face,</a:t>
            </a:r>
          </a:p>
          <a:p>
            <a:pPr marL="0" indent="0">
              <a:buNone/>
            </a:pPr>
            <a:r>
              <a:rPr lang="en-US" sz="4800" b="1" dirty="0"/>
              <a:t> 18 "so that you do not appear to men to be fasting, but to your Father who is in the secret place; and </a:t>
            </a:r>
            <a:r>
              <a:rPr lang="en-US" sz="58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who sees in secret will reward you openly</a:t>
            </a:r>
            <a:r>
              <a:rPr lang="en-US" sz="5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58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44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</a:t>
            </a:r>
            <a:endParaRPr lang="en-US" sz="54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Atonement-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/>
              <a:t>Lev. 16:29-31 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Crisis </a:t>
            </a:r>
            <a:r>
              <a:rPr lang="en-US" sz="4400" dirty="0" smtClean="0"/>
              <a:t>– 2Chron. 20:3; Ezra 8:21; Neh. 9:1</a:t>
            </a:r>
          </a:p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</a:t>
            </a:r>
            <a:r>
              <a:rPr lang="en-US" sz="4400" dirty="0" smtClean="0"/>
              <a:t> – 2Sam. 12:16; Neh. 1:4; Psalm 35:13; 69:10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29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</a:t>
            </a:r>
            <a:endParaRPr lang="en-US" sz="54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Afflicting of sorrow and mourning with prayer</a:t>
            </a:r>
          </a:p>
          <a:p>
            <a:r>
              <a:rPr lang="en-US" sz="4800" b="1" dirty="0" smtClean="0">
                <a:solidFill>
                  <a:srgbClr val="FFFF00"/>
                </a:solidFill>
              </a:rPr>
              <a:t>Neh. 9:1; Est. 4:1 Dan. 9:3</a:t>
            </a:r>
          </a:p>
          <a:p>
            <a:r>
              <a:rPr lang="en-US" sz="4800" b="1" dirty="0" smtClean="0">
                <a:solidFill>
                  <a:srgbClr val="FFFF00"/>
                </a:solidFill>
              </a:rPr>
              <a:t>Motive? Zech. 7:5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58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 with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 with RIGHT FOCUS</a:t>
            </a:r>
          </a:p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SELFLESS 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GOD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27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 in N.T.</a:t>
            </a:r>
            <a:endParaRPr lang="en-US" sz="54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used for health</a:t>
            </a:r>
          </a:p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 </a:t>
            </a:r>
            <a:r>
              <a:rPr lang="en-US" sz="4400" dirty="0" smtClean="0"/>
              <a:t>– Luke 18:12</a:t>
            </a:r>
          </a:p>
          <a:p>
            <a:endParaRPr lang="en-US" sz="4400" dirty="0"/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FOR PRIDEFUL APPEARANCES</a:t>
            </a:r>
          </a:p>
        </p:txBody>
      </p:sp>
    </p:spTree>
    <p:extLst>
      <p:ext uri="{BB962C8B-B14F-4D97-AF65-F5344CB8AC3E}">
        <p14:creationId xmlns:p14="http://schemas.microsoft.com/office/powerpoint/2010/main" val="168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42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week…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Matthew 6:19-24 – </a:t>
            </a: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 in Heaven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Mt 6:19 "</a:t>
            </a: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lay up </a:t>
            </a:r>
            <a:r>
              <a:rPr lang="en-US" dirty="0"/>
              <a:t>for yourselves </a:t>
            </a:r>
            <a:r>
              <a:rPr lang="en-US" dirty="0">
                <a:solidFill>
                  <a:schemeClr val="accent1"/>
                </a:solidFill>
              </a:rPr>
              <a:t>treasures on earth</a:t>
            </a:r>
            <a:r>
              <a:rPr lang="en-US" dirty="0"/>
              <a:t>, </a:t>
            </a:r>
            <a:r>
              <a:rPr lang="en-US" sz="2400" dirty="0"/>
              <a:t>where moth and rust destroy and where thieves break in and steal;</a:t>
            </a:r>
          </a:p>
          <a:p>
            <a:pPr marL="0" indent="0">
              <a:buNone/>
            </a:pPr>
            <a:r>
              <a:rPr lang="en-US" dirty="0"/>
              <a:t> 20 "but </a:t>
            </a:r>
            <a:r>
              <a:rPr lang="en-US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up for yourselves treasures in heaven</a:t>
            </a:r>
            <a:r>
              <a:rPr lang="en-US" dirty="0" smtClean="0"/>
              <a:t>, </a:t>
            </a:r>
            <a:r>
              <a:rPr lang="en-US" sz="2400" dirty="0" smtClean="0"/>
              <a:t>where </a:t>
            </a:r>
            <a:r>
              <a:rPr lang="en-US" sz="2400" dirty="0"/>
              <a:t>neither moth nor rust destroys and where thieves do not break in and steal.</a:t>
            </a:r>
          </a:p>
          <a:p>
            <a:pPr marL="0" indent="0">
              <a:buNone/>
            </a:pPr>
            <a:r>
              <a:rPr lang="en-US" dirty="0"/>
              <a:t> 21 "</a:t>
            </a:r>
            <a:r>
              <a:rPr lang="en-US" sz="3300" b="1" dirty="0">
                <a:solidFill>
                  <a:srgbClr val="A66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where your treasure is, </a:t>
            </a:r>
            <a:endParaRPr lang="en-US" sz="3300" b="1" dirty="0" smtClean="0">
              <a:solidFill>
                <a:srgbClr val="A66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300" b="1" dirty="0" smtClean="0">
                <a:solidFill>
                  <a:srgbClr val="A66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there </a:t>
            </a:r>
            <a:r>
              <a:rPr lang="en-US" sz="3300" b="1" dirty="0">
                <a:solidFill>
                  <a:srgbClr val="A66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heart will be also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22 "The lamp of the body is the eye. If therefore your eye is good, your whole body will be full of light.</a:t>
            </a:r>
          </a:p>
          <a:p>
            <a:pPr marL="0" indent="0">
              <a:buNone/>
            </a:pPr>
            <a:r>
              <a:rPr lang="en-US" dirty="0"/>
              <a:t> 23 "But if your eye is bad, your whole body will be full of darkness. If therefore the light that is in you is darkness, how great is that darkness!</a:t>
            </a:r>
          </a:p>
          <a:p>
            <a:pPr marL="0" indent="0">
              <a:buNone/>
            </a:pPr>
            <a:r>
              <a:rPr lang="en-US" dirty="0"/>
              <a:t> 24 "No one can serve two masters; for either he will hate the one and love the other, or else he will be loyal to the one and despise the other. You cannot serve God and mammon</a:t>
            </a:r>
            <a:r>
              <a:rPr lang="en-US" dirty="0" smtClean="0"/>
              <a:t>. </a:t>
            </a:r>
            <a:r>
              <a:rPr lang="en-US" sz="1400" dirty="0" smtClean="0"/>
              <a:t>(NKJV</a:t>
            </a:r>
            <a:r>
              <a:rPr lang="en-US" sz="1400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6467</TotalTime>
  <Words>1017</Words>
  <Application>Microsoft Office PowerPoint</Application>
  <PresentationFormat>On-screen Show (4:3)</PresentationFormat>
  <Paragraphs>114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Five Rules</vt:lpstr>
      <vt:lpstr>PowerPoint Presentation</vt:lpstr>
      <vt:lpstr>PowerPoint Presentation</vt:lpstr>
      <vt:lpstr>Matt. 6:16-18  Fasting</vt:lpstr>
      <vt:lpstr>Fasting</vt:lpstr>
      <vt:lpstr>Fasting</vt:lpstr>
      <vt:lpstr>Isaiah 58</vt:lpstr>
      <vt:lpstr>Fasting in N.T.</vt:lpstr>
      <vt:lpstr>PowerPoint Presentation</vt:lpstr>
      <vt:lpstr>Next week…    Matthew 6:19-24 – Treasure in Heaven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Shanks</dc:creator>
  <cp:lastModifiedBy>William Shanks</cp:lastModifiedBy>
  <cp:revision>14</cp:revision>
  <cp:lastPrinted>2023-12-23T18:23:24Z</cp:lastPrinted>
  <dcterms:created xsi:type="dcterms:W3CDTF">2023-12-20T16:31:51Z</dcterms:created>
  <dcterms:modified xsi:type="dcterms:W3CDTF">2023-12-30T13:50:41Z</dcterms:modified>
</cp:coreProperties>
</file>