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6.bin" ContentType="image/png"/>
  <Override PartName="/ppt/notesSlides/notesSlide19.xml" ContentType="application/vnd.openxmlformats-officedocument.presentationml.notesSlide+xml"/>
  <Override PartName="/ppt/media/image7.bin" ContentType="image/png"/>
  <Override PartName="/ppt/notesSlides/notesSlide20.xml" ContentType="application/vnd.openxmlformats-officedocument.presentationml.notesSlide+xml"/>
  <Override PartName="/ppt/media/image8.bin" ContentType="image/png"/>
  <Override PartName="/ppt/notesSlides/notesSlide21.xml" ContentType="application/vnd.openxmlformats-officedocument.presentationml.notesSlide+xml"/>
  <Override PartName="/ppt/media/image9.bin" ContentType="image/png"/>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9" r:id="rId1"/>
  </p:sldMasterIdLst>
  <p:notesMasterIdLst>
    <p:notesMasterId r:id="rId25"/>
  </p:notesMasterIdLst>
  <p:handoutMasterIdLst>
    <p:handoutMasterId r:id="rId26"/>
  </p:handoutMasterIdLst>
  <p:sldIdLst>
    <p:sldId id="256" r:id="rId2"/>
    <p:sldId id="258" r:id="rId3"/>
    <p:sldId id="290" r:id="rId4"/>
    <p:sldId id="291" r:id="rId5"/>
    <p:sldId id="269" r:id="rId6"/>
    <p:sldId id="267" r:id="rId7"/>
    <p:sldId id="268" r:id="rId8"/>
    <p:sldId id="262" r:id="rId9"/>
    <p:sldId id="263" r:id="rId10"/>
    <p:sldId id="264" r:id="rId11"/>
    <p:sldId id="265" r:id="rId12"/>
    <p:sldId id="261" r:id="rId13"/>
    <p:sldId id="270" r:id="rId14"/>
    <p:sldId id="271" r:id="rId15"/>
    <p:sldId id="272" r:id="rId16"/>
    <p:sldId id="273" r:id="rId17"/>
    <p:sldId id="274" r:id="rId18"/>
    <p:sldId id="292" r:id="rId19"/>
    <p:sldId id="293" r:id="rId20"/>
    <p:sldId id="294" r:id="rId21"/>
    <p:sldId id="295" r:id="rId22"/>
    <p:sldId id="278" r:id="rId23"/>
    <p:sldId id="279" r:id="rId24"/>
  </p:sldIdLst>
  <p:sldSz cx="9144000" cy="6858000" type="screen4x3"/>
  <p:notesSz cx="6858000" cy="9144000"/>
  <p:embeddedFontLst>
    <p:embeddedFont>
      <p:font typeface="Arial Black" panose="020B0A04020102020204" pitchFamily="34" charset="0"/>
      <p:bold r:id="rId27"/>
    </p:embeddedFont>
    <p:embeddedFont>
      <p:font typeface="Cooper Black" panose="0208090404030B020404" pitchFamily="18" charset="0"/>
      <p:regular r:id="rId28"/>
    </p:embeddedFont>
    <p:embeddedFont>
      <p:font typeface="Edwardian Script ITC" panose="030303020407070D0804" pitchFamily="66" charset="0"/>
      <p:regular r:id="rId29"/>
    </p:embeddedFont>
    <p:embeddedFont>
      <p:font typeface="Arial Narrow" panose="020B0606020202030204" pitchFamily="34" charset="0"/>
      <p:regular r:id="rId30"/>
      <p:bold r:id="rId31"/>
      <p:italic r:id="rId32"/>
      <p:boldItalic r:id="rId33"/>
    </p:embeddedFont>
    <p:embeddedFont>
      <p:font typeface="Impact" panose="020B0806030902050204" pitchFamily="34" charset="0"/>
      <p:regular r:id="rId34"/>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B01"/>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7" autoAdjust="0"/>
    <p:restoredTop sz="86414" autoAdjust="0"/>
  </p:normalViewPr>
  <p:slideViewPr>
    <p:cSldViewPr>
      <p:cViewPr varScale="1">
        <p:scale>
          <a:sx n="75" d="100"/>
          <a:sy n="75" d="100"/>
        </p:scale>
        <p:origin x="-797" y="-77"/>
      </p:cViewPr>
      <p:guideLst>
        <p:guide orient="horz" pos="2160"/>
        <p:guide pos="2880"/>
      </p:guideLst>
    </p:cSldViewPr>
  </p:slideViewPr>
  <p:outlineViewPr>
    <p:cViewPr>
      <p:scale>
        <a:sx n="33" d="100"/>
        <a:sy n="33" d="100"/>
      </p:scale>
      <p:origin x="0" y="907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6" d="100"/>
          <a:sy n="76" d="100"/>
        </p:scale>
        <p:origin x="-2923"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768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768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768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307E509-76B6-4446-9CF5-5AAF180D55FC}" type="slidenum">
              <a:rPr lang="en-US" altLang="en-US"/>
              <a:pPr/>
              <a:t>‹#›</a:t>
            </a:fld>
            <a:endParaRPr lang="en-US" altLang="en-US"/>
          </a:p>
        </p:txBody>
      </p:sp>
    </p:spTree>
    <p:extLst>
      <p:ext uri="{BB962C8B-B14F-4D97-AF65-F5344CB8AC3E}">
        <p14:creationId xmlns:p14="http://schemas.microsoft.com/office/powerpoint/2010/main" val="3655146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09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09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D141B83-C28D-4E6C-9C65-42044B81FA51}" type="slidenum">
              <a:rPr lang="en-US" altLang="en-US"/>
              <a:pPr/>
              <a:t>‹#›</a:t>
            </a:fld>
            <a:endParaRPr lang="en-US" altLang="en-US"/>
          </a:p>
        </p:txBody>
      </p:sp>
    </p:spTree>
    <p:extLst>
      <p:ext uri="{BB962C8B-B14F-4D97-AF65-F5344CB8AC3E}">
        <p14:creationId xmlns:p14="http://schemas.microsoft.com/office/powerpoint/2010/main" val="1682014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BB530-50F8-4CAC-A900-28EB38754DDD}" type="slidenum">
              <a:rPr lang="en-US" altLang="en-US"/>
              <a:pPr/>
              <a:t>1</a:t>
            </a:fld>
            <a:endParaRPr lang="en-US" altLang="en-US"/>
          </a:p>
        </p:txBody>
      </p:sp>
      <p:sp>
        <p:nvSpPr>
          <p:cNvPr id="56322" name="Rectangle 2"/>
          <p:cNvSpPr>
            <a:spLocks noChangeArrowheads="1" noTextEdit="1"/>
          </p:cNvSpPr>
          <p:nvPr>
            <p:ph type="sldImg"/>
          </p:nvPr>
        </p:nvSpPr>
        <p:spPr>
          <a:xfrm>
            <a:off x="3886200" y="838200"/>
            <a:ext cx="2971800" cy="2209800"/>
          </a:xfrm>
          <a:ln/>
        </p:spPr>
      </p:sp>
      <p:sp>
        <p:nvSpPr>
          <p:cNvPr id="56323" name="Rectangle 3"/>
          <p:cNvSpPr>
            <a:spLocks noGrp="1" noChangeArrowheads="1"/>
          </p:cNvSpPr>
          <p:nvPr>
            <p:ph type="body" idx="1"/>
          </p:nvPr>
        </p:nvSpPr>
        <p:spPr>
          <a:xfrm>
            <a:off x="0" y="3048000"/>
            <a:ext cx="6705600" cy="5257800"/>
          </a:xfrm>
        </p:spPr>
        <p:txBody>
          <a:bodyPr/>
          <a:lstStyle/>
          <a:p>
            <a:r>
              <a:rPr lang="en-US" alt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1Peter 2:21 </a:t>
            </a:r>
          </a:p>
          <a:p>
            <a:r>
              <a:rPr lang="en-US" altLang="en-US" sz="2000" dirty="0" smtClean="0">
                <a:latin typeface="Arial" panose="020B0604020202020204" pitchFamily="34" charset="0"/>
                <a:cs typeface="Arial" panose="020B0604020202020204" pitchFamily="34" charset="0"/>
              </a:rPr>
              <a:t>For to this you were called, because Christ also suffered for us, leaving us an example, that you should follow His steps: </a:t>
            </a:r>
          </a:p>
          <a:p>
            <a:r>
              <a:rPr lang="en-US" alt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 2:5 </a:t>
            </a:r>
            <a:r>
              <a:rPr lang="en-US" altLang="en-US" sz="2000" dirty="0" smtClean="0">
                <a:latin typeface="Arial" panose="020B0604020202020204" pitchFamily="34" charset="0"/>
                <a:cs typeface="Arial" panose="020B0604020202020204" pitchFamily="34" charset="0"/>
              </a:rPr>
              <a:t>Let this mind be in you which was also in Christ Jesus,  </a:t>
            </a:r>
          </a:p>
          <a:p>
            <a:r>
              <a:rPr lang="en-US" alt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2Cor. 10:5 </a:t>
            </a:r>
            <a:r>
              <a:rPr lang="en-US" altLang="en-US" sz="2000" dirty="0" smtClean="0">
                <a:latin typeface="Arial" panose="020B0604020202020204" pitchFamily="34" charset="0"/>
                <a:cs typeface="Arial" panose="020B0604020202020204" pitchFamily="34" charset="0"/>
              </a:rPr>
              <a:t>casting down arguments and every high thing that exalts itself against the knowledge of God, bringing every thought into captivity to the obedience of Christ, </a:t>
            </a:r>
          </a:p>
          <a:p>
            <a:endParaRPr lang="en-US" altLang="en-US" sz="20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4243B-15DA-4892-8BE4-03EEADE398BF}" type="slidenum">
              <a:rPr lang="en-US" altLang="en-US"/>
              <a:pPr/>
              <a:t>10</a:t>
            </a:fld>
            <a:endParaRPr lang="en-US" altLang="en-US"/>
          </a:p>
        </p:txBody>
      </p:sp>
      <p:sp>
        <p:nvSpPr>
          <p:cNvPr id="57346" name="Rectangle 2"/>
          <p:cNvSpPr>
            <a:spLocks noChangeArrowheads="1" noTextEdit="1"/>
          </p:cNvSpPr>
          <p:nvPr>
            <p:ph type="sldImg"/>
          </p:nvPr>
        </p:nvSpPr>
        <p:spPr>
          <a:xfrm>
            <a:off x="4216400" y="0"/>
            <a:ext cx="2641600" cy="1981200"/>
          </a:xfrm>
          <a:ln/>
        </p:spPr>
      </p:sp>
      <p:sp>
        <p:nvSpPr>
          <p:cNvPr id="57347" name="Rectangle 3"/>
          <p:cNvSpPr>
            <a:spLocks noGrp="1" noChangeArrowheads="1"/>
          </p:cNvSpPr>
          <p:nvPr>
            <p:ph type="body" idx="1"/>
          </p:nvPr>
        </p:nvSpPr>
        <p:spPr>
          <a:xfrm>
            <a:off x="457200" y="2057400"/>
            <a:ext cx="5715000" cy="4114800"/>
          </a:xfrm>
        </p:spPr>
        <p:txBody>
          <a:bodyPr/>
          <a:lstStyle/>
          <a:p>
            <a:r>
              <a:rPr lang="en-US" altLang="en-US" sz="1800" b="1" dirty="0">
                <a:effectLst>
                  <a:outerShdw blurRad="38100" dist="38100" dir="2700000" algn="tl">
                    <a:srgbClr val="000000">
                      <a:alpha val="43137"/>
                    </a:srgbClr>
                  </a:outerShdw>
                </a:effectLst>
                <a:latin typeface="Arial Narrow" pitchFamily="34" charset="0"/>
              </a:rPr>
              <a:t>Matthew 8 </a:t>
            </a:r>
          </a:p>
          <a:p>
            <a:r>
              <a:rPr lang="en-US" altLang="en-US" sz="1800" dirty="0">
                <a:latin typeface="Arial Narrow" pitchFamily="34" charset="0"/>
              </a:rPr>
              <a:t> 20 And Jesus said to him, "Foxes have holes and birds of the air have nests, but the Son of Man has nowhere to lay His head."</a:t>
            </a:r>
          </a:p>
          <a:p>
            <a:r>
              <a:rPr lang="en-US" altLang="en-US" sz="1800" dirty="0">
                <a:latin typeface="Arial Narrow" pitchFamily="34" charset="0"/>
              </a:rPr>
              <a:t> (NKJV)</a:t>
            </a:r>
          </a:p>
          <a:p>
            <a:endParaRPr lang="en-US" altLang="en-US" sz="1800" dirty="0">
              <a:latin typeface="Arial Narrow" pitchFamily="34" charset="0"/>
            </a:endParaRPr>
          </a:p>
          <a:p>
            <a:endParaRPr lang="en-US" altLang="en-US" sz="1800" dirty="0">
              <a:latin typeface="Arial Narrow"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27DCD-10AE-40E8-8034-2115372B8765}" type="slidenum">
              <a:rPr lang="en-US" altLang="en-US"/>
              <a:pPr/>
              <a:t>11</a:t>
            </a:fld>
            <a:endParaRPr lang="en-US" altLang="en-US"/>
          </a:p>
        </p:txBody>
      </p:sp>
      <p:sp>
        <p:nvSpPr>
          <p:cNvPr id="51202" name="Rectangle 2"/>
          <p:cNvSpPr>
            <a:spLocks noChangeArrowheads="1" noTextEdit="1"/>
          </p:cNvSpPr>
          <p:nvPr>
            <p:ph type="sldImg"/>
          </p:nvPr>
        </p:nvSpPr>
        <p:spPr>
          <a:xfrm>
            <a:off x="4311650" y="0"/>
            <a:ext cx="2540000" cy="1905000"/>
          </a:xfrm>
          <a:ln/>
        </p:spPr>
      </p:sp>
      <p:sp>
        <p:nvSpPr>
          <p:cNvPr id="51203" name="Rectangle 3"/>
          <p:cNvSpPr>
            <a:spLocks noGrp="1" noChangeArrowheads="1"/>
          </p:cNvSpPr>
          <p:nvPr>
            <p:ph type="body" idx="1"/>
          </p:nvPr>
        </p:nvSpPr>
        <p:spPr>
          <a:xfrm>
            <a:off x="533400" y="2133600"/>
            <a:ext cx="6248400" cy="6324600"/>
          </a:xfrm>
        </p:spPr>
        <p:txBody>
          <a:bodyPr/>
          <a:lstStyle/>
          <a:p>
            <a:r>
              <a:rPr lang="en-US" altLang="en-US" sz="1800" dirty="0">
                <a:latin typeface="Arial Narrow" pitchFamily="34" charset="0"/>
              </a:rPr>
              <a:t>John 11 </a:t>
            </a:r>
          </a:p>
          <a:p>
            <a:r>
              <a:rPr lang="en-US" altLang="en-US" sz="1800" dirty="0">
                <a:latin typeface="Arial Narrow" pitchFamily="34" charset="0"/>
              </a:rPr>
              <a:t> 33 Therefore, when Jesus saw her weeping, and the Jews who came with her weeping, He groaned in the spirit and was troubled.</a:t>
            </a:r>
          </a:p>
          <a:p>
            <a:r>
              <a:rPr lang="en-US" altLang="en-US" sz="1800" dirty="0">
                <a:latin typeface="Arial Narrow" pitchFamily="34" charset="0"/>
              </a:rPr>
              <a:t> 34 And He said, "Where have you laid him?" They said to Him, "Lord, come and see."</a:t>
            </a:r>
          </a:p>
          <a:p>
            <a:r>
              <a:rPr lang="en-US" altLang="en-US" sz="1800" dirty="0">
                <a:latin typeface="Arial Narrow" pitchFamily="34" charset="0"/>
              </a:rPr>
              <a:t> 35 Jesus wept.</a:t>
            </a:r>
          </a:p>
          <a:p>
            <a:r>
              <a:rPr lang="en-US" altLang="en-US" sz="1800" dirty="0">
                <a:latin typeface="Arial Narrow" pitchFamily="34" charset="0"/>
              </a:rPr>
              <a:t> (NKJV)</a:t>
            </a:r>
          </a:p>
          <a:p>
            <a:endParaRPr lang="en-US" altLang="en-US" sz="1800" dirty="0">
              <a:latin typeface="Arial Narrow" pitchFamily="34" charset="0"/>
            </a:endParaRPr>
          </a:p>
          <a:p>
            <a:endParaRPr lang="en-US" altLang="en-US" sz="1800" dirty="0">
              <a:latin typeface="Arial Narrow"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624CF-0DF4-4736-9D6C-2A3B760C4B2D}" type="slidenum">
              <a:rPr lang="en-US" altLang="en-US"/>
              <a:pPr/>
              <a:t>12</a:t>
            </a:fld>
            <a:endParaRPr lang="en-US" altLang="en-US"/>
          </a:p>
        </p:txBody>
      </p:sp>
      <p:sp>
        <p:nvSpPr>
          <p:cNvPr id="50178" name="Rectangle 2"/>
          <p:cNvSpPr>
            <a:spLocks noChangeArrowheads="1" noTextEdit="1"/>
          </p:cNvSpPr>
          <p:nvPr>
            <p:ph type="sldImg"/>
          </p:nvPr>
        </p:nvSpPr>
        <p:spPr>
          <a:xfrm>
            <a:off x="3708400" y="0"/>
            <a:ext cx="3149600" cy="2362200"/>
          </a:xfrm>
          <a:ln/>
        </p:spPr>
      </p:sp>
      <p:sp>
        <p:nvSpPr>
          <p:cNvPr id="50179" name="Rectangle 3"/>
          <p:cNvSpPr>
            <a:spLocks noGrp="1" noChangeArrowheads="1"/>
          </p:cNvSpPr>
          <p:nvPr>
            <p:ph type="body" idx="1"/>
          </p:nvPr>
        </p:nvSpPr>
        <p:spPr>
          <a:xfrm>
            <a:off x="0" y="228600"/>
            <a:ext cx="6876422" cy="8534400"/>
          </a:xfrm>
        </p:spPr>
        <p:txBody>
          <a:bodyPr/>
          <a:lstStyle/>
          <a:p>
            <a:r>
              <a:rPr lang="en-US" altLang="en-US" sz="1600" b="1" dirty="0">
                <a:effectLst>
                  <a:outerShdw blurRad="38100" dist="38100" dir="2700000" algn="tl">
                    <a:srgbClr val="000000">
                      <a:alpha val="43137"/>
                    </a:srgbClr>
                  </a:outerShdw>
                </a:effectLst>
                <a:latin typeface="Arial Narrow" pitchFamily="34" charset="0"/>
              </a:rPr>
              <a:t>Revelation 12 </a:t>
            </a:r>
          </a:p>
          <a:p>
            <a:r>
              <a:rPr lang="en-US" altLang="en-US" sz="1600" dirty="0">
                <a:latin typeface="Arial Narrow" pitchFamily="34" charset="0"/>
              </a:rPr>
              <a:t> 10 Then I heard a loud voice saying in heaven, </a:t>
            </a:r>
            <a:endParaRPr lang="en-US" altLang="en-US" sz="1600" dirty="0" smtClean="0">
              <a:latin typeface="Arial Narrow" pitchFamily="34" charset="0"/>
            </a:endParaRPr>
          </a:p>
          <a:p>
            <a:r>
              <a:rPr lang="en-US" altLang="en-US" sz="1600" dirty="0" smtClean="0">
                <a:latin typeface="Arial Narrow" pitchFamily="34" charset="0"/>
              </a:rPr>
              <a:t>"</a:t>
            </a:r>
            <a:r>
              <a:rPr lang="en-US" altLang="en-US" sz="1600" dirty="0">
                <a:latin typeface="Arial Narrow" pitchFamily="34" charset="0"/>
              </a:rPr>
              <a:t>Now salvation, and strength, and the </a:t>
            </a:r>
            <a:endParaRPr lang="en-US" altLang="en-US" sz="1600" dirty="0" smtClean="0">
              <a:latin typeface="Arial Narrow" pitchFamily="34" charset="0"/>
            </a:endParaRPr>
          </a:p>
          <a:p>
            <a:r>
              <a:rPr lang="en-US" altLang="en-US" sz="1600" dirty="0" smtClean="0">
                <a:latin typeface="Arial Narrow" pitchFamily="34" charset="0"/>
              </a:rPr>
              <a:t>kingdom </a:t>
            </a:r>
            <a:r>
              <a:rPr lang="en-US" altLang="en-US" sz="1600" dirty="0">
                <a:latin typeface="Arial Narrow" pitchFamily="34" charset="0"/>
              </a:rPr>
              <a:t>of our God, and the power of His </a:t>
            </a:r>
            <a:endParaRPr lang="en-US" altLang="en-US" sz="1600" dirty="0" smtClean="0">
              <a:latin typeface="Arial Narrow" pitchFamily="34" charset="0"/>
            </a:endParaRPr>
          </a:p>
          <a:p>
            <a:r>
              <a:rPr lang="en-US" altLang="en-US" sz="1600" dirty="0" smtClean="0">
                <a:latin typeface="Arial Narrow" pitchFamily="34" charset="0"/>
              </a:rPr>
              <a:t>Christ </a:t>
            </a:r>
            <a:r>
              <a:rPr lang="en-US" altLang="en-US" sz="1600" dirty="0">
                <a:latin typeface="Arial Narrow" pitchFamily="34" charset="0"/>
              </a:rPr>
              <a:t>have come, for the accuser of our </a:t>
            </a:r>
            <a:endParaRPr lang="en-US" altLang="en-US" sz="1600" dirty="0" smtClean="0">
              <a:latin typeface="Arial Narrow" pitchFamily="34" charset="0"/>
            </a:endParaRPr>
          </a:p>
          <a:p>
            <a:r>
              <a:rPr lang="en-US" altLang="en-US" sz="1600" dirty="0" smtClean="0">
                <a:latin typeface="Arial Narrow" pitchFamily="34" charset="0"/>
              </a:rPr>
              <a:t>brethren</a:t>
            </a:r>
            <a:r>
              <a:rPr lang="en-US" altLang="en-US" sz="1600" dirty="0">
                <a:latin typeface="Arial Narrow" pitchFamily="34" charset="0"/>
              </a:rPr>
              <a:t>, who accused them before our God </a:t>
            </a:r>
            <a:endParaRPr lang="en-US" altLang="en-US" sz="1600" dirty="0" smtClean="0">
              <a:latin typeface="Arial Narrow" pitchFamily="34" charset="0"/>
            </a:endParaRPr>
          </a:p>
          <a:p>
            <a:r>
              <a:rPr lang="en-US" altLang="en-US" sz="1600" dirty="0" smtClean="0">
                <a:latin typeface="Arial Narrow" pitchFamily="34" charset="0"/>
              </a:rPr>
              <a:t>day </a:t>
            </a:r>
            <a:r>
              <a:rPr lang="en-US" altLang="en-US" sz="1600" dirty="0">
                <a:latin typeface="Arial Narrow" pitchFamily="34" charset="0"/>
              </a:rPr>
              <a:t>and night, has been cast down.  (NKJV)</a:t>
            </a:r>
          </a:p>
          <a:p>
            <a:r>
              <a:rPr lang="en-US" altLang="en-US" sz="1600" b="1" dirty="0" smtClean="0">
                <a:latin typeface="Arial Narrow" pitchFamily="34" charset="0"/>
              </a:rPr>
              <a:t>Matthew </a:t>
            </a:r>
            <a:r>
              <a:rPr lang="en-US" altLang="en-US" sz="1600" b="1" dirty="0">
                <a:latin typeface="Arial Narrow" pitchFamily="34" charset="0"/>
              </a:rPr>
              <a:t>11 </a:t>
            </a:r>
          </a:p>
          <a:p>
            <a:r>
              <a:rPr lang="en-US" altLang="en-US" sz="1600" dirty="0">
                <a:latin typeface="Arial Narrow" pitchFamily="34" charset="0"/>
              </a:rPr>
              <a:t> 19 "The Son of Man came eating and drinking, and they say, 'Look, a glutton and a winebibber, a friend of tax collectors and sinners!' But wisdom is justified by her children.“  (NKJV)</a:t>
            </a:r>
          </a:p>
          <a:p>
            <a:r>
              <a:rPr lang="en-US" altLang="en-US" sz="1600" b="1" dirty="0" smtClean="0">
                <a:effectLst>
                  <a:outerShdw blurRad="38100" dist="38100" dir="2700000" algn="tl">
                    <a:srgbClr val="000000">
                      <a:alpha val="43137"/>
                    </a:srgbClr>
                  </a:outerShdw>
                </a:effectLst>
                <a:latin typeface="Arial Narrow" pitchFamily="34" charset="0"/>
              </a:rPr>
              <a:t>John </a:t>
            </a:r>
            <a:r>
              <a:rPr lang="en-US" altLang="en-US" sz="1600" b="1" dirty="0">
                <a:effectLst>
                  <a:outerShdw blurRad="38100" dist="38100" dir="2700000" algn="tl">
                    <a:srgbClr val="000000">
                      <a:alpha val="43137"/>
                    </a:srgbClr>
                  </a:outerShdw>
                </a:effectLst>
                <a:latin typeface="Arial Narrow" pitchFamily="34" charset="0"/>
              </a:rPr>
              <a:t>8 </a:t>
            </a:r>
          </a:p>
          <a:p>
            <a:r>
              <a:rPr lang="en-US" altLang="en-US" sz="1600" dirty="0">
                <a:latin typeface="Arial Narrow" pitchFamily="34" charset="0"/>
              </a:rPr>
              <a:t> 48 Then the Jews answered and said to Him, "Do we not say rightly that You are a Samaritan and have a demon?“  (NKJV)</a:t>
            </a:r>
          </a:p>
          <a:p>
            <a:r>
              <a:rPr lang="en-US" altLang="en-US" sz="1600" b="1" dirty="0" smtClean="0">
                <a:effectLst>
                  <a:outerShdw blurRad="38100" dist="38100" dir="2700000" algn="tl">
                    <a:srgbClr val="000000">
                      <a:alpha val="43137"/>
                    </a:srgbClr>
                  </a:outerShdw>
                </a:effectLst>
                <a:latin typeface="Arial Narrow" pitchFamily="34" charset="0"/>
              </a:rPr>
              <a:t>Mark </a:t>
            </a:r>
            <a:r>
              <a:rPr lang="en-US" altLang="en-US" sz="1600" b="1" dirty="0">
                <a:effectLst>
                  <a:outerShdw blurRad="38100" dist="38100" dir="2700000" algn="tl">
                    <a:srgbClr val="000000">
                      <a:alpha val="43137"/>
                    </a:srgbClr>
                  </a:outerShdw>
                </a:effectLst>
                <a:latin typeface="Arial Narrow" pitchFamily="34" charset="0"/>
              </a:rPr>
              <a:t>2  </a:t>
            </a:r>
            <a:endParaRPr lang="en-US" altLang="en-US" sz="1600" b="1" dirty="0" smtClean="0">
              <a:effectLst>
                <a:outerShdw blurRad="38100" dist="38100" dir="2700000" algn="tl">
                  <a:srgbClr val="000000">
                    <a:alpha val="43137"/>
                  </a:srgbClr>
                </a:outerShdw>
              </a:effectLst>
              <a:latin typeface="Arial Narrow" pitchFamily="34" charset="0"/>
            </a:endParaRPr>
          </a:p>
          <a:p>
            <a:r>
              <a:rPr lang="en-US" altLang="en-US" sz="1600" dirty="0" smtClean="0">
                <a:latin typeface="Arial Narrow" pitchFamily="34" charset="0"/>
              </a:rPr>
              <a:t>6 </a:t>
            </a:r>
            <a:r>
              <a:rPr lang="en-US" altLang="en-US" sz="1600" dirty="0">
                <a:latin typeface="Arial Narrow" pitchFamily="34" charset="0"/>
              </a:rPr>
              <a:t>And some of the scribes were sitting there and reasoning in their hearts, </a:t>
            </a:r>
          </a:p>
          <a:p>
            <a:r>
              <a:rPr lang="en-US" altLang="en-US" sz="1600" dirty="0" smtClean="0">
                <a:latin typeface="Arial Narrow" pitchFamily="34" charset="0"/>
              </a:rPr>
              <a:t>16 </a:t>
            </a:r>
            <a:r>
              <a:rPr lang="en-US" altLang="en-US" sz="1600" dirty="0">
                <a:latin typeface="Arial Narrow" pitchFamily="34" charset="0"/>
              </a:rPr>
              <a:t>And when the scribes and Pharisees saw Him eating with the tax collectors and sinners, they said to His disciples, "How is it that He eats and drinks with tax collectors and sinners?" (NKJV)</a:t>
            </a:r>
          </a:p>
          <a:p>
            <a:r>
              <a:rPr lang="en-US" altLang="en-US" sz="1600" dirty="0" smtClean="0">
                <a:latin typeface="Arial Narrow" pitchFamily="34" charset="0"/>
              </a:rPr>
              <a:t>23 </a:t>
            </a:r>
            <a:r>
              <a:rPr lang="en-US" altLang="en-US" sz="1600" dirty="0">
                <a:latin typeface="Arial Narrow" pitchFamily="34" charset="0"/>
              </a:rPr>
              <a:t>Now it happened that He went through the </a:t>
            </a:r>
            <a:r>
              <a:rPr lang="en-US" altLang="en-US" sz="1600" dirty="0" err="1">
                <a:latin typeface="Arial Narrow" pitchFamily="34" charset="0"/>
              </a:rPr>
              <a:t>grainfields</a:t>
            </a:r>
            <a:r>
              <a:rPr lang="en-US" altLang="en-US" sz="1600" dirty="0">
                <a:latin typeface="Arial Narrow" pitchFamily="34" charset="0"/>
              </a:rPr>
              <a:t> on the Sabbath; and as they went His disciples began to pluck the heads of grain. (NKJV)</a:t>
            </a:r>
          </a:p>
          <a:p>
            <a:r>
              <a:rPr lang="en-US" altLang="en-US" sz="1600" b="1" dirty="0" smtClean="0">
                <a:effectLst>
                  <a:outerShdw blurRad="38100" dist="38100" dir="2700000" algn="tl">
                    <a:srgbClr val="000000">
                      <a:alpha val="43137"/>
                    </a:srgbClr>
                  </a:outerShdw>
                </a:effectLst>
                <a:latin typeface="Arial Narrow" pitchFamily="34" charset="0"/>
              </a:rPr>
              <a:t>Mark </a:t>
            </a:r>
            <a:r>
              <a:rPr lang="en-US" altLang="en-US" sz="1600" b="1" dirty="0">
                <a:effectLst>
                  <a:outerShdw blurRad="38100" dist="38100" dir="2700000" algn="tl">
                    <a:srgbClr val="000000">
                      <a:alpha val="43137"/>
                    </a:srgbClr>
                  </a:outerShdw>
                </a:effectLst>
                <a:latin typeface="Arial Narrow" pitchFamily="34" charset="0"/>
              </a:rPr>
              <a:t>3  </a:t>
            </a:r>
            <a:endParaRPr lang="en-US" altLang="en-US" sz="1600" b="1" dirty="0" smtClean="0">
              <a:effectLst>
                <a:outerShdw blurRad="38100" dist="38100" dir="2700000" algn="tl">
                  <a:srgbClr val="000000">
                    <a:alpha val="43137"/>
                  </a:srgbClr>
                </a:outerShdw>
              </a:effectLst>
              <a:latin typeface="Arial Narrow" pitchFamily="34" charset="0"/>
            </a:endParaRPr>
          </a:p>
          <a:p>
            <a:r>
              <a:rPr lang="en-US" altLang="en-US" sz="1600" dirty="0" smtClean="0">
                <a:latin typeface="Arial Narrow" pitchFamily="34" charset="0"/>
              </a:rPr>
              <a:t>2 </a:t>
            </a:r>
            <a:r>
              <a:rPr lang="en-US" altLang="en-US" sz="1600" dirty="0">
                <a:latin typeface="Arial Narrow" pitchFamily="34" charset="0"/>
              </a:rPr>
              <a:t>So they watched Him closely, whether He would heal him on the Sabbath, so that they might accuse Him.</a:t>
            </a:r>
          </a:p>
          <a:p>
            <a:r>
              <a:rPr lang="en-US" altLang="en-US" sz="1600" dirty="0" smtClean="0">
                <a:latin typeface="Arial Narrow" pitchFamily="34" charset="0"/>
              </a:rPr>
              <a:t>6 </a:t>
            </a:r>
            <a:r>
              <a:rPr lang="en-US" altLang="en-US" sz="1600" dirty="0">
                <a:latin typeface="Arial Narrow" pitchFamily="34" charset="0"/>
              </a:rPr>
              <a:t>Then the Pharisees went out and immediately plotted with the </a:t>
            </a:r>
            <a:r>
              <a:rPr lang="en-US" altLang="en-US" sz="1600" dirty="0" err="1">
                <a:latin typeface="Arial Narrow" pitchFamily="34" charset="0"/>
              </a:rPr>
              <a:t>Herodians</a:t>
            </a:r>
            <a:r>
              <a:rPr lang="en-US" altLang="en-US" sz="1600" dirty="0">
                <a:latin typeface="Arial Narrow" pitchFamily="34" charset="0"/>
              </a:rPr>
              <a:t> against Him, how they might destroy Him.  (NKJV)</a:t>
            </a:r>
          </a:p>
          <a:p>
            <a:r>
              <a:rPr lang="en-US" altLang="en-US" sz="1600" dirty="0" smtClean="0">
                <a:latin typeface="Arial Narrow" pitchFamily="34" charset="0"/>
              </a:rPr>
              <a:t>20 </a:t>
            </a:r>
            <a:r>
              <a:rPr lang="en-US" altLang="en-US" sz="1600" dirty="0">
                <a:latin typeface="Arial Narrow" pitchFamily="34" charset="0"/>
              </a:rPr>
              <a:t>Then the multitude came together again, so that they could not so much as eat bread.  (NKJV)</a:t>
            </a:r>
          </a:p>
          <a:p>
            <a:endParaRPr lang="en-US" altLang="en-US" sz="1600" dirty="0">
              <a:latin typeface="Arial Narrow" pitchFamily="34" charset="0"/>
            </a:endParaRPr>
          </a:p>
          <a:p>
            <a:endParaRPr lang="en-US" altLang="en-US" sz="1600" dirty="0">
              <a:latin typeface="Arial Narrow"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9913F-DBE6-4D46-A88F-4F1DAA1E18F5}" type="slidenum">
              <a:rPr lang="en-US" altLang="en-US"/>
              <a:pPr/>
              <a:t>13</a:t>
            </a:fld>
            <a:endParaRPr lang="en-US" altLang="en-US"/>
          </a:p>
        </p:txBody>
      </p:sp>
      <p:sp>
        <p:nvSpPr>
          <p:cNvPr id="49154" name="Rectangle 2"/>
          <p:cNvSpPr>
            <a:spLocks noChangeArrowheads="1" noTextEdit="1"/>
          </p:cNvSpPr>
          <p:nvPr>
            <p:ph type="sldImg"/>
          </p:nvPr>
        </p:nvSpPr>
        <p:spPr>
          <a:xfrm>
            <a:off x="3910013" y="152400"/>
            <a:ext cx="2946400" cy="2209800"/>
          </a:xfrm>
          <a:ln/>
        </p:spPr>
      </p:sp>
      <p:sp>
        <p:nvSpPr>
          <p:cNvPr id="49155" name="Rectangle 3"/>
          <p:cNvSpPr>
            <a:spLocks noGrp="1" noChangeArrowheads="1"/>
          </p:cNvSpPr>
          <p:nvPr>
            <p:ph type="body" idx="1"/>
          </p:nvPr>
        </p:nvSpPr>
        <p:spPr>
          <a:xfrm>
            <a:off x="32656" y="228600"/>
            <a:ext cx="6749143" cy="8458200"/>
          </a:xfrm>
        </p:spPr>
        <p:txBody>
          <a:bodyPr/>
          <a:lstStyle/>
          <a:p>
            <a:r>
              <a:rPr lang="en-US" altLang="en-US" sz="1600" b="1" dirty="0">
                <a:effectLst>
                  <a:outerShdw blurRad="38100" dist="38100" dir="2700000" algn="tl">
                    <a:srgbClr val="000000">
                      <a:alpha val="43137"/>
                    </a:srgbClr>
                  </a:outerShdw>
                </a:effectLst>
                <a:latin typeface="Arial Narrow" pitchFamily="34" charset="0"/>
              </a:rPr>
              <a:t>John 15</a:t>
            </a:r>
            <a:r>
              <a:rPr lang="en-US" altLang="en-US" sz="1600" dirty="0">
                <a:latin typeface="Arial Narrow" pitchFamily="34" charset="0"/>
              </a:rPr>
              <a:t> </a:t>
            </a:r>
          </a:p>
          <a:p>
            <a:r>
              <a:rPr lang="en-US" altLang="en-US" sz="1600" dirty="0">
                <a:latin typeface="Arial Narrow" pitchFamily="34" charset="0"/>
              </a:rPr>
              <a:t> 18 "If the world hates you, you know that it hated </a:t>
            </a:r>
            <a:endParaRPr lang="en-US" altLang="en-US" sz="1600" dirty="0" smtClean="0">
              <a:latin typeface="Arial Narrow" pitchFamily="34" charset="0"/>
            </a:endParaRPr>
          </a:p>
          <a:p>
            <a:r>
              <a:rPr lang="en-US" altLang="en-US" sz="1600" dirty="0" smtClean="0">
                <a:latin typeface="Arial Narrow" pitchFamily="34" charset="0"/>
              </a:rPr>
              <a:t>Me </a:t>
            </a:r>
            <a:r>
              <a:rPr lang="en-US" altLang="en-US" sz="1600" dirty="0">
                <a:latin typeface="Arial Narrow" pitchFamily="34" charset="0"/>
              </a:rPr>
              <a:t>before it hated you.</a:t>
            </a:r>
          </a:p>
          <a:p>
            <a:r>
              <a:rPr lang="en-US" altLang="en-US" sz="1600" dirty="0">
                <a:latin typeface="Arial Narrow" pitchFamily="34" charset="0"/>
              </a:rPr>
              <a:t> 19 "If you were of the world, </a:t>
            </a:r>
            <a:endParaRPr lang="en-US" altLang="en-US" sz="1600" dirty="0" smtClean="0">
              <a:latin typeface="Arial Narrow" pitchFamily="34" charset="0"/>
            </a:endParaRPr>
          </a:p>
          <a:p>
            <a:r>
              <a:rPr lang="en-US" altLang="en-US" sz="1600" dirty="0" smtClean="0">
                <a:latin typeface="Arial Narrow" pitchFamily="34" charset="0"/>
              </a:rPr>
              <a:t>the </a:t>
            </a:r>
            <a:r>
              <a:rPr lang="en-US" altLang="en-US" sz="1600" dirty="0">
                <a:latin typeface="Arial Narrow" pitchFamily="34" charset="0"/>
              </a:rPr>
              <a:t>world would love its own. </a:t>
            </a:r>
            <a:endParaRPr lang="en-US" altLang="en-US" sz="1600" dirty="0" smtClean="0">
              <a:latin typeface="Arial Narrow" pitchFamily="34" charset="0"/>
            </a:endParaRPr>
          </a:p>
          <a:p>
            <a:r>
              <a:rPr lang="en-US" altLang="en-US" sz="1600" dirty="0" smtClean="0">
                <a:latin typeface="Arial Narrow" pitchFamily="34" charset="0"/>
              </a:rPr>
              <a:t>Yet </a:t>
            </a:r>
            <a:r>
              <a:rPr lang="en-US" altLang="en-US" sz="1600" dirty="0">
                <a:latin typeface="Arial Narrow" pitchFamily="34" charset="0"/>
              </a:rPr>
              <a:t>because you are not of the world, </a:t>
            </a:r>
            <a:endParaRPr lang="en-US" altLang="en-US" sz="1600" dirty="0" smtClean="0">
              <a:latin typeface="Arial Narrow" pitchFamily="34" charset="0"/>
            </a:endParaRPr>
          </a:p>
          <a:p>
            <a:r>
              <a:rPr lang="en-US" altLang="en-US" sz="1600" dirty="0" smtClean="0">
                <a:latin typeface="Arial Narrow" pitchFamily="34" charset="0"/>
              </a:rPr>
              <a:t>but </a:t>
            </a:r>
            <a:r>
              <a:rPr lang="en-US" altLang="en-US" sz="1600" dirty="0">
                <a:latin typeface="Arial Narrow" pitchFamily="34" charset="0"/>
              </a:rPr>
              <a:t>I chose you out of the world, </a:t>
            </a:r>
            <a:endParaRPr lang="en-US" altLang="en-US" sz="1600" dirty="0" smtClean="0">
              <a:latin typeface="Arial Narrow" pitchFamily="34" charset="0"/>
            </a:endParaRPr>
          </a:p>
          <a:p>
            <a:r>
              <a:rPr lang="en-US" altLang="en-US" sz="1600" dirty="0" smtClean="0">
                <a:latin typeface="Arial Narrow" pitchFamily="34" charset="0"/>
              </a:rPr>
              <a:t>therefore </a:t>
            </a:r>
            <a:r>
              <a:rPr lang="en-US" altLang="en-US" sz="1600" dirty="0">
                <a:latin typeface="Arial Narrow" pitchFamily="34" charset="0"/>
              </a:rPr>
              <a:t>the world hates you. (NKJV)</a:t>
            </a:r>
          </a:p>
          <a:p>
            <a:r>
              <a:rPr lang="en-US" altLang="en-US" sz="1600" b="1" dirty="0">
                <a:effectLst>
                  <a:outerShdw blurRad="38100" dist="38100" dir="2700000" algn="tl">
                    <a:srgbClr val="000000">
                      <a:alpha val="43137"/>
                    </a:srgbClr>
                  </a:outerShdw>
                </a:effectLst>
                <a:latin typeface="Arial Narrow" pitchFamily="34" charset="0"/>
              </a:rPr>
              <a:t>Matthew 10  24 </a:t>
            </a:r>
            <a:r>
              <a:rPr lang="en-US" altLang="en-US" sz="1600" dirty="0">
                <a:latin typeface="Arial Narrow" pitchFamily="34" charset="0"/>
              </a:rPr>
              <a:t>"A disciple is not above his teacher, nor a servant above his master.</a:t>
            </a:r>
          </a:p>
          <a:p>
            <a:r>
              <a:rPr lang="en-US" altLang="en-US" sz="1600" dirty="0">
                <a:latin typeface="Arial Narrow" pitchFamily="34" charset="0"/>
              </a:rPr>
              <a:t> 25 "It is enough for a disciple that he be like his teacher, and a servant like his master. If they have called the master of the house Beelzebub, how much more will they call those of his household!  (NKJV)</a:t>
            </a:r>
          </a:p>
          <a:p>
            <a:r>
              <a:rPr lang="en-US" altLang="en-US" sz="1600" b="1" dirty="0" smtClean="0">
                <a:effectLst>
                  <a:outerShdw blurRad="38100" dist="38100" dir="2700000" algn="tl">
                    <a:srgbClr val="000000">
                      <a:alpha val="43137"/>
                    </a:srgbClr>
                  </a:outerShdw>
                </a:effectLst>
                <a:latin typeface="Arial Narrow" pitchFamily="34" charset="0"/>
              </a:rPr>
              <a:t>Philippians </a:t>
            </a:r>
            <a:r>
              <a:rPr lang="en-US" altLang="en-US" sz="1600" b="1" dirty="0">
                <a:effectLst>
                  <a:outerShdw blurRad="38100" dist="38100" dir="2700000" algn="tl">
                    <a:srgbClr val="000000">
                      <a:alpha val="43137"/>
                    </a:srgbClr>
                  </a:outerShdw>
                </a:effectLst>
                <a:latin typeface="Arial Narrow" pitchFamily="34" charset="0"/>
              </a:rPr>
              <a:t>1  </a:t>
            </a:r>
            <a:endParaRPr lang="en-US" altLang="en-US" sz="1600" b="1" dirty="0" smtClean="0">
              <a:effectLst>
                <a:outerShdw blurRad="38100" dist="38100" dir="2700000" algn="tl">
                  <a:srgbClr val="000000">
                    <a:alpha val="43137"/>
                  </a:srgbClr>
                </a:outerShdw>
              </a:effectLst>
              <a:latin typeface="Arial Narrow" pitchFamily="34" charset="0"/>
            </a:endParaRPr>
          </a:p>
          <a:p>
            <a:r>
              <a:rPr lang="en-US" altLang="en-US" sz="1600" dirty="0" smtClean="0">
                <a:latin typeface="Arial Narrow" pitchFamily="34" charset="0"/>
              </a:rPr>
              <a:t>29 </a:t>
            </a:r>
            <a:r>
              <a:rPr lang="en-US" altLang="en-US" sz="1600" dirty="0">
                <a:latin typeface="Arial Narrow" pitchFamily="34" charset="0"/>
              </a:rPr>
              <a:t>For to you it has been granted on behalf of Christ, not only to believe in Him, but also to suffer for His sake,  (NKJV)</a:t>
            </a:r>
          </a:p>
          <a:p>
            <a:r>
              <a:rPr lang="en-US" altLang="en-US" sz="1600" b="1" dirty="0" smtClean="0">
                <a:effectLst>
                  <a:outerShdw blurRad="38100" dist="38100" dir="2700000" algn="tl">
                    <a:srgbClr val="000000">
                      <a:alpha val="43137"/>
                    </a:srgbClr>
                  </a:outerShdw>
                </a:effectLst>
                <a:latin typeface="Arial Narrow" pitchFamily="34" charset="0"/>
              </a:rPr>
              <a:t>1 </a:t>
            </a:r>
            <a:r>
              <a:rPr lang="en-US" altLang="en-US" sz="1600" b="1" dirty="0">
                <a:effectLst>
                  <a:outerShdw blurRad="38100" dist="38100" dir="2700000" algn="tl">
                    <a:srgbClr val="000000">
                      <a:alpha val="43137"/>
                    </a:srgbClr>
                  </a:outerShdw>
                </a:effectLst>
                <a:latin typeface="Arial Narrow" pitchFamily="34" charset="0"/>
              </a:rPr>
              <a:t>Peter 4 </a:t>
            </a:r>
          </a:p>
          <a:p>
            <a:r>
              <a:rPr lang="en-US" altLang="en-US" sz="1600" dirty="0">
                <a:latin typeface="Arial Narrow" pitchFamily="34" charset="0"/>
              </a:rPr>
              <a:t> 13 but rejoice to the extent that you partake of Christ's sufferings, that when His glory is revealed, you may also be glad with exceeding joy.</a:t>
            </a:r>
          </a:p>
          <a:p>
            <a:r>
              <a:rPr lang="en-US" altLang="en-US" sz="1600" dirty="0">
                <a:latin typeface="Arial Narrow" pitchFamily="34" charset="0"/>
              </a:rPr>
              <a:t> 14 If you are reproached for the name of Christ, blessed are you, for the Spirit of glory and of God rests upon you. On their part He is blasphemed, but on your part He is glorified.</a:t>
            </a:r>
          </a:p>
          <a:p>
            <a:r>
              <a:rPr lang="en-US" altLang="en-US" sz="1600" dirty="0">
                <a:latin typeface="Arial Narrow" pitchFamily="34" charset="0"/>
              </a:rPr>
              <a:t> 15 But let none of you suffer as a murderer, a thief, an evildoer, or as a busybody in other people's matters.</a:t>
            </a:r>
          </a:p>
          <a:p>
            <a:r>
              <a:rPr lang="en-US" altLang="en-US" sz="1600" dirty="0">
                <a:latin typeface="Arial Narrow" pitchFamily="34" charset="0"/>
              </a:rPr>
              <a:t> 16 Yet if anyone suffers as a Christian, let him not be ashamed, but let him glorify God in this matter.</a:t>
            </a:r>
          </a:p>
          <a:p>
            <a:r>
              <a:rPr lang="en-US" altLang="en-US" sz="1600" b="1" dirty="0" smtClean="0">
                <a:effectLst>
                  <a:outerShdw blurRad="38100" dist="38100" dir="2700000" algn="tl">
                    <a:srgbClr val="000000">
                      <a:alpha val="43137"/>
                    </a:srgbClr>
                  </a:outerShdw>
                </a:effectLst>
                <a:latin typeface="Arial Narrow" pitchFamily="34" charset="0"/>
              </a:rPr>
              <a:t>2 </a:t>
            </a:r>
            <a:r>
              <a:rPr lang="en-US" altLang="en-US" sz="1600" b="1" dirty="0">
                <a:effectLst>
                  <a:outerShdw blurRad="38100" dist="38100" dir="2700000" algn="tl">
                    <a:srgbClr val="000000">
                      <a:alpha val="43137"/>
                    </a:srgbClr>
                  </a:outerShdw>
                </a:effectLst>
                <a:latin typeface="Arial Narrow" pitchFamily="34" charset="0"/>
              </a:rPr>
              <a:t>Timothy 3:12 </a:t>
            </a:r>
            <a:endParaRPr lang="en-US" altLang="en-US" sz="1600" b="1" dirty="0" smtClean="0">
              <a:effectLst>
                <a:outerShdw blurRad="38100" dist="38100" dir="2700000" algn="tl">
                  <a:srgbClr val="000000">
                    <a:alpha val="43137"/>
                  </a:srgbClr>
                </a:outerShdw>
              </a:effectLst>
              <a:latin typeface="Arial Narrow" pitchFamily="34" charset="0"/>
            </a:endParaRPr>
          </a:p>
          <a:p>
            <a:r>
              <a:rPr lang="en-US" altLang="en-US" sz="1600" dirty="0" smtClean="0">
                <a:latin typeface="Arial Narrow" pitchFamily="34" charset="0"/>
              </a:rPr>
              <a:t>Yes</a:t>
            </a:r>
            <a:r>
              <a:rPr lang="en-US" altLang="en-US" sz="1600" dirty="0">
                <a:latin typeface="Arial Narrow" pitchFamily="34" charset="0"/>
              </a:rPr>
              <a:t>, and all who desire to live godly in Christ Jesus will suffer persecution.  (NKJV)</a:t>
            </a:r>
          </a:p>
          <a:p>
            <a:endParaRPr lang="en-US" altLang="en-US" sz="1600" dirty="0">
              <a:latin typeface="Arial Narrow" pitchFamily="34" charset="0"/>
            </a:endParaRPr>
          </a:p>
          <a:p>
            <a:endParaRPr lang="en-US" altLang="en-US" sz="1600" dirty="0">
              <a:latin typeface="Arial Narrow" pitchFamily="34" charset="0"/>
            </a:endParaRPr>
          </a:p>
          <a:p>
            <a:endParaRPr lang="en-US" altLang="en-US" sz="1600" dirty="0">
              <a:latin typeface="Arial Narrow"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B16DE-5406-4E4F-84E6-078E9C394298}" type="slidenum">
              <a:rPr lang="en-US" altLang="en-US"/>
              <a:pPr/>
              <a:t>14</a:t>
            </a:fld>
            <a:endParaRPr lang="en-US" altLang="en-US"/>
          </a:p>
        </p:txBody>
      </p:sp>
      <p:sp>
        <p:nvSpPr>
          <p:cNvPr id="58370" name="Rectangle 2"/>
          <p:cNvSpPr>
            <a:spLocks noChangeArrowheads="1" noTextEdit="1"/>
          </p:cNvSpPr>
          <p:nvPr>
            <p:ph type="sldImg"/>
          </p:nvPr>
        </p:nvSpPr>
        <p:spPr>
          <a:xfrm>
            <a:off x="3810000" y="152400"/>
            <a:ext cx="3048000" cy="2286000"/>
          </a:xfrm>
          <a:ln/>
        </p:spPr>
      </p:sp>
      <p:sp>
        <p:nvSpPr>
          <p:cNvPr id="58371" name="Rectangle 3"/>
          <p:cNvSpPr>
            <a:spLocks noGrp="1" noChangeArrowheads="1"/>
          </p:cNvSpPr>
          <p:nvPr>
            <p:ph type="body" idx="1"/>
          </p:nvPr>
        </p:nvSpPr>
        <p:spPr>
          <a:xfrm>
            <a:off x="228600" y="2438400"/>
            <a:ext cx="6477000" cy="5867400"/>
          </a:xfrm>
        </p:spPr>
        <p:txBody>
          <a:bodyPr/>
          <a:lstStyle/>
          <a:p>
            <a:r>
              <a:rPr lang="en-US" altLang="en-US" sz="1600" b="1" dirty="0">
                <a:effectLst>
                  <a:outerShdw blurRad="38100" dist="38100" dir="2700000" algn="tl">
                    <a:srgbClr val="000000">
                      <a:alpha val="43137"/>
                    </a:srgbClr>
                  </a:outerShdw>
                </a:effectLst>
                <a:latin typeface="Arial Narrow" pitchFamily="34" charset="0"/>
              </a:rPr>
              <a:t>Hebrews 5 </a:t>
            </a:r>
          </a:p>
          <a:p>
            <a:r>
              <a:rPr lang="en-US" altLang="en-US" sz="1600" dirty="0">
                <a:latin typeface="Arial Narrow" pitchFamily="34" charset="0"/>
              </a:rPr>
              <a:t> 8 though He was a Son, yet He learned obedience by the things which He suffered</a:t>
            </a:r>
            <a:r>
              <a:rPr lang="en-US" altLang="en-US" sz="1600" dirty="0" smtClean="0">
                <a:latin typeface="Arial Narrow" pitchFamily="34" charset="0"/>
              </a:rPr>
              <a:t>. </a:t>
            </a:r>
            <a:r>
              <a:rPr lang="en-US" altLang="en-US" sz="1600" dirty="0">
                <a:latin typeface="Arial Narrow" pitchFamily="34" charset="0"/>
              </a:rPr>
              <a:t>(NKJV)</a:t>
            </a:r>
          </a:p>
          <a:p>
            <a:endParaRPr lang="en-US" altLang="en-US" sz="1600" b="1" dirty="0">
              <a:effectLst>
                <a:outerShdw blurRad="38100" dist="38100" dir="2700000" algn="tl">
                  <a:srgbClr val="000000">
                    <a:alpha val="43137"/>
                  </a:srgbClr>
                </a:outerShdw>
              </a:effectLst>
              <a:latin typeface="Arial Narrow" pitchFamily="34" charset="0"/>
            </a:endParaRPr>
          </a:p>
          <a:p>
            <a:r>
              <a:rPr lang="en-US" altLang="en-US" sz="1600" b="1" dirty="0">
                <a:effectLst>
                  <a:outerShdw blurRad="38100" dist="38100" dir="2700000" algn="tl">
                    <a:srgbClr val="000000">
                      <a:alpha val="43137"/>
                    </a:srgbClr>
                  </a:outerShdw>
                </a:effectLst>
                <a:latin typeface="Arial Narrow" pitchFamily="34" charset="0"/>
              </a:rPr>
              <a:t>1 Peter 2 </a:t>
            </a:r>
          </a:p>
          <a:p>
            <a:r>
              <a:rPr lang="en-US" altLang="en-US" sz="1600" dirty="0">
                <a:latin typeface="Arial Narrow" pitchFamily="34" charset="0"/>
              </a:rPr>
              <a:t> 21 For to this you were called, because Christ also suffered for us, leaving us an example, that you should follow His steps</a:t>
            </a:r>
            <a:r>
              <a:rPr lang="en-US" altLang="en-US" sz="1600" dirty="0" smtClean="0">
                <a:latin typeface="Arial Narrow" pitchFamily="34" charset="0"/>
              </a:rPr>
              <a:t>: </a:t>
            </a:r>
            <a:r>
              <a:rPr lang="en-US" altLang="en-US" sz="1600" dirty="0">
                <a:latin typeface="Arial Narrow" pitchFamily="34" charset="0"/>
              </a:rPr>
              <a:t>(NKJV)</a:t>
            </a:r>
          </a:p>
          <a:p>
            <a:endParaRPr lang="en-US" altLang="en-US" sz="1600" dirty="0">
              <a:latin typeface="Arial Narrow" pitchFamily="34" charset="0"/>
            </a:endParaRPr>
          </a:p>
          <a:p>
            <a:endParaRPr lang="en-US" altLang="en-US" sz="1600" dirty="0">
              <a:latin typeface="Arial Narrow"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F6830-568C-4D66-A033-188ADED9630D}" type="slidenum">
              <a:rPr lang="en-US" altLang="en-US"/>
              <a:pPr/>
              <a:t>15</a:t>
            </a:fld>
            <a:endParaRPr lang="en-US" altLang="en-US"/>
          </a:p>
        </p:txBody>
      </p:sp>
      <p:sp>
        <p:nvSpPr>
          <p:cNvPr id="59394" name="Rectangle 2"/>
          <p:cNvSpPr>
            <a:spLocks noChangeArrowheads="1" noTextEdit="1"/>
          </p:cNvSpPr>
          <p:nvPr>
            <p:ph type="sldImg"/>
          </p:nvPr>
        </p:nvSpPr>
        <p:spPr>
          <a:xfrm>
            <a:off x="4525963" y="381000"/>
            <a:ext cx="2336800" cy="1752600"/>
          </a:xfrm>
          <a:ln/>
        </p:spPr>
      </p:sp>
      <p:sp>
        <p:nvSpPr>
          <p:cNvPr id="59395" name="Rectangle 3"/>
          <p:cNvSpPr>
            <a:spLocks noGrp="1" noChangeArrowheads="1"/>
          </p:cNvSpPr>
          <p:nvPr>
            <p:ph type="body" idx="1"/>
          </p:nvPr>
        </p:nvSpPr>
        <p:spPr>
          <a:xfrm>
            <a:off x="152400" y="1828800"/>
            <a:ext cx="6705600" cy="6858000"/>
          </a:xfrm>
        </p:spPr>
        <p:txBody>
          <a:bodyPr/>
          <a:lstStyle/>
          <a:p>
            <a:r>
              <a:rPr lang="en-US" altLang="en-US" sz="1800" b="1" dirty="0">
                <a:effectLst>
                  <a:outerShdw blurRad="38100" dist="38100" dir="2700000" algn="tl">
                    <a:srgbClr val="000000">
                      <a:alpha val="43137"/>
                    </a:srgbClr>
                  </a:outerShdw>
                </a:effectLst>
                <a:latin typeface="Arial Narrow" pitchFamily="34" charset="0"/>
              </a:rPr>
              <a:t>Matt. 6: </a:t>
            </a:r>
          </a:p>
          <a:p>
            <a:r>
              <a:rPr lang="en-US" altLang="en-US" sz="1800" b="1" dirty="0">
                <a:effectLst>
                  <a:outerShdw blurRad="38100" dist="38100" dir="2700000" algn="tl">
                    <a:srgbClr val="000000">
                      <a:alpha val="43137"/>
                    </a:srgbClr>
                  </a:outerShdw>
                </a:effectLst>
                <a:latin typeface="Arial Narrow" pitchFamily="34" charset="0"/>
              </a:rPr>
              <a:t>1 John 4  18 </a:t>
            </a:r>
            <a:r>
              <a:rPr lang="en-US" altLang="en-US" sz="1800" dirty="0">
                <a:latin typeface="Arial Narrow" pitchFamily="34" charset="0"/>
              </a:rPr>
              <a:t>There is no fear in love; but perfect love casts out fear, because fear involves torment. But he who fears has not been made perfect in love. </a:t>
            </a:r>
          </a:p>
          <a:p>
            <a:r>
              <a:rPr lang="en-US" altLang="en-US" sz="1800" b="1" dirty="0">
                <a:effectLst>
                  <a:outerShdw blurRad="38100" dist="38100" dir="2700000" algn="tl">
                    <a:srgbClr val="000000">
                      <a:alpha val="43137"/>
                    </a:srgbClr>
                  </a:outerShdw>
                </a:effectLst>
                <a:latin typeface="Arial Narrow" pitchFamily="34" charset="0"/>
              </a:rPr>
              <a:t>1 Peter 2  23 </a:t>
            </a:r>
            <a:r>
              <a:rPr lang="en-US" altLang="en-US" sz="1800" dirty="0">
                <a:latin typeface="Arial Narrow" pitchFamily="34" charset="0"/>
              </a:rPr>
              <a:t>who, when He was reviled, did not revile in return; when He suffered, He did not threaten, but committed Himself to Him who judges righteously; (NKJV)</a:t>
            </a:r>
          </a:p>
          <a:p>
            <a:endParaRPr lang="en-US" altLang="en-US" sz="1800" dirty="0">
              <a:latin typeface="Arial Narrow" pitchFamily="34" charset="0"/>
            </a:endParaRPr>
          </a:p>
          <a:p>
            <a:r>
              <a:rPr lang="en-US" altLang="en-US" sz="1800" b="1" dirty="0">
                <a:effectLst>
                  <a:outerShdw blurRad="38100" dist="38100" dir="2700000" algn="tl">
                    <a:srgbClr val="000000">
                      <a:alpha val="43137"/>
                    </a:srgbClr>
                  </a:outerShdw>
                </a:effectLst>
                <a:latin typeface="Arial Narrow" pitchFamily="34" charset="0"/>
              </a:rPr>
              <a:t>Matthew 5  44 </a:t>
            </a:r>
            <a:r>
              <a:rPr lang="en-US" altLang="en-US" sz="1800" dirty="0">
                <a:latin typeface="Arial Narrow" pitchFamily="34" charset="0"/>
              </a:rPr>
              <a:t>"But I say to you, love your enemies, bless those who curse you, do good to those who hate you, and pray for those who spitefully use you and persecute you, (NKJV)</a:t>
            </a:r>
          </a:p>
          <a:p>
            <a:endParaRPr lang="en-US" altLang="en-US" sz="1800" dirty="0">
              <a:latin typeface="Arial Narrow" pitchFamily="34" charset="0"/>
            </a:endParaRPr>
          </a:p>
          <a:p>
            <a:r>
              <a:rPr lang="en-US" altLang="en-US" sz="1800" b="1" dirty="0">
                <a:effectLst>
                  <a:outerShdw blurRad="38100" dist="38100" dir="2700000" algn="tl">
                    <a:srgbClr val="000000">
                      <a:alpha val="43137"/>
                    </a:srgbClr>
                  </a:outerShdw>
                </a:effectLst>
                <a:latin typeface="Arial Narrow" pitchFamily="34" charset="0"/>
              </a:rPr>
              <a:t>John 12  23 </a:t>
            </a:r>
            <a:r>
              <a:rPr lang="en-US" altLang="en-US" sz="1800" dirty="0">
                <a:latin typeface="Arial Narrow" pitchFamily="34" charset="0"/>
              </a:rPr>
              <a:t>But Jesus answered them, saying, "The hour has come that the Son of Man should be glorified. (NKJV)</a:t>
            </a:r>
          </a:p>
          <a:p>
            <a:endParaRPr lang="en-US" altLang="en-US" sz="1800" dirty="0">
              <a:latin typeface="Arial Narrow" pitchFamily="34" charset="0"/>
            </a:endParaRPr>
          </a:p>
          <a:p>
            <a:r>
              <a:rPr lang="en-US" altLang="en-US" sz="1800" b="1" dirty="0">
                <a:effectLst>
                  <a:outerShdw blurRad="38100" dist="38100" dir="2700000" algn="tl">
                    <a:srgbClr val="000000">
                      <a:alpha val="43137"/>
                    </a:srgbClr>
                  </a:outerShdw>
                </a:effectLst>
                <a:latin typeface="Arial Narrow" pitchFamily="34" charset="0"/>
              </a:rPr>
              <a:t>Isaiah 42  4 </a:t>
            </a:r>
            <a:r>
              <a:rPr lang="en-US" altLang="en-US" sz="1800" dirty="0">
                <a:latin typeface="Arial Narrow" pitchFamily="34" charset="0"/>
              </a:rPr>
              <a:t>He will not fail nor be discouraged, Till He has established justice in the earth; And the coastlands shall wait for His law." (NKJV)</a:t>
            </a:r>
          </a:p>
          <a:p>
            <a:endParaRPr lang="en-US" altLang="en-US" sz="1800" dirty="0">
              <a:latin typeface="Arial Narrow" pitchFamily="34" charset="0"/>
            </a:endParaRPr>
          </a:p>
          <a:p>
            <a:r>
              <a:rPr lang="en-US" altLang="en-US" sz="1800" b="1" dirty="0">
                <a:effectLst>
                  <a:outerShdw blurRad="38100" dist="38100" dir="2700000" algn="tl">
                    <a:srgbClr val="000000">
                      <a:alpha val="43137"/>
                    </a:srgbClr>
                  </a:outerShdw>
                </a:effectLst>
                <a:latin typeface="Arial Narrow" pitchFamily="34" charset="0"/>
              </a:rPr>
              <a:t>Philippians 2  7 </a:t>
            </a:r>
            <a:r>
              <a:rPr lang="en-US" altLang="en-US" sz="1800" dirty="0">
                <a:latin typeface="Arial Narrow" pitchFamily="34" charset="0"/>
              </a:rPr>
              <a:t>but made Himself of no reputation, taking the form of a bondservant, and coming in the likeness of men. (NKJV)</a:t>
            </a:r>
          </a:p>
          <a:p>
            <a:endParaRPr lang="en-US" altLang="en-US" sz="1800" dirty="0">
              <a:latin typeface="Arial Narrow" pitchFamily="34" charset="0"/>
            </a:endParaRPr>
          </a:p>
          <a:p>
            <a:endParaRPr lang="en-US" altLang="en-US" sz="1800" dirty="0">
              <a:latin typeface="Arial Narrow"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384846-41F7-4DC1-818E-86FFA6D73FCA}" type="slidenum">
              <a:rPr lang="en-US" altLang="en-US"/>
              <a:pPr/>
              <a:t>16</a:t>
            </a:fld>
            <a:endParaRPr lang="en-US" altLang="en-US"/>
          </a:p>
        </p:txBody>
      </p:sp>
      <p:sp>
        <p:nvSpPr>
          <p:cNvPr id="60418" name="Rectangle 2"/>
          <p:cNvSpPr>
            <a:spLocks noChangeArrowheads="1" noTextEdit="1"/>
          </p:cNvSpPr>
          <p:nvPr>
            <p:ph type="sldImg"/>
          </p:nvPr>
        </p:nvSpPr>
        <p:spPr>
          <a:xfrm>
            <a:off x="4589463" y="9525"/>
            <a:ext cx="2224087" cy="1666875"/>
          </a:xfrm>
          <a:ln/>
        </p:spPr>
      </p:sp>
      <p:sp>
        <p:nvSpPr>
          <p:cNvPr id="60419" name="Rectangle 3"/>
          <p:cNvSpPr>
            <a:spLocks noGrp="1" noChangeArrowheads="1"/>
          </p:cNvSpPr>
          <p:nvPr>
            <p:ph type="body" idx="1"/>
          </p:nvPr>
        </p:nvSpPr>
        <p:spPr>
          <a:xfrm>
            <a:off x="-10048" y="1295400"/>
            <a:ext cx="6781800" cy="7086600"/>
          </a:xfrm>
        </p:spPr>
        <p:txBody>
          <a:bodyPr/>
          <a:lstStyle/>
          <a:p>
            <a:r>
              <a:rPr lang="en-US" altLang="en-US" sz="1800" b="1" dirty="0">
                <a:effectLst>
                  <a:outerShdw blurRad="38100" dist="38100" dir="2700000" algn="tl">
                    <a:srgbClr val="000000">
                      <a:alpha val="43137"/>
                    </a:srgbClr>
                  </a:outerShdw>
                </a:effectLst>
                <a:latin typeface="Arial Narrow" pitchFamily="34" charset="0"/>
              </a:rPr>
              <a:t>1 Peter 2 </a:t>
            </a:r>
          </a:p>
          <a:p>
            <a:r>
              <a:rPr lang="en-US" altLang="en-US" sz="1800" dirty="0">
                <a:latin typeface="Arial Narrow" pitchFamily="34" charset="0"/>
              </a:rPr>
              <a:t> 23 who, when He was reviled, did not revile in return; when He suffered, He did not threaten, but committed Himself to Him who judges righteously;  (NKJV)</a:t>
            </a:r>
          </a:p>
          <a:p>
            <a:r>
              <a:rPr lang="en-US" altLang="en-US" sz="1800" b="1" dirty="0" smtClean="0">
                <a:effectLst>
                  <a:outerShdw blurRad="38100" dist="38100" dir="2700000" algn="tl">
                    <a:srgbClr val="000000">
                      <a:alpha val="43137"/>
                    </a:srgbClr>
                  </a:outerShdw>
                </a:effectLst>
                <a:latin typeface="Arial Narrow" pitchFamily="34" charset="0"/>
              </a:rPr>
              <a:t>John </a:t>
            </a:r>
            <a:r>
              <a:rPr lang="en-US" altLang="en-US" sz="1800" b="1" dirty="0">
                <a:effectLst>
                  <a:outerShdw blurRad="38100" dist="38100" dir="2700000" algn="tl">
                    <a:srgbClr val="000000">
                      <a:alpha val="43137"/>
                    </a:srgbClr>
                  </a:outerShdw>
                </a:effectLst>
                <a:latin typeface="Arial Narrow" pitchFamily="34" charset="0"/>
              </a:rPr>
              <a:t>10 </a:t>
            </a:r>
          </a:p>
          <a:p>
            <a:r>
              <a:rPr lang="en-US" altLang="en-US" sz="1800" dirty="0">
                <a:latin typeface="Arial Narrow" pitchFamily="34" charset="0"/>
              </a:rPr>
              <a:t> 27 "My sheep hear My voice, and I know them, and they follow Me.</a:t>
            </a:r>
          </a:p>
          <a:p>
            <a:r>
              <a:rPr lang="en-US" altLang="en-US" sz="1800" dirty="0">
                <a:latin typeface="Arial Narrow" pitchFamily="34" charset="0"/>
              </a:rPr>
              <a:t> 28 "And I give them eternal life, and they shall never perish; neither shall anyone snatch them out of My hand.</a:t>
            </a:r>
          </a:p>
          <a:p>
            <a:r>
              <a:rPr lang="en-US" altLang="en-US" sz="1800" dirty="0">
                <a:latin typeface="Arial Narrow" pitchFamily="34" charset="0"/>
              </a:rPr>
              <a:t> 29 "My Father, who has given them to Me, is greater than all; and no one is able to snatch them out of My Father's hand.</a:t>
            </a:r>
          </a:p>
          <a:p>
            <a:r>
              <a:rPr lang="en-US" altLang="en-US" sz="1800" dirty="0">
                <a:latin typeface="Arial Narrow" pitchFamily="34" charset="0"/>
              </a:rPr>
              <a:t> 30 "I and My Father are one.“  (NKJV)</a:t>
            </a:r>
          </a:p>
          <a:p>
            <a:r>
              <a:rPr lang="en-US" altLang="en-US" sz="1800" b="1" dirty="0" smtClean="0">
                <a:effectLst>
                  <a:outerShdw blurRad="38100" dist="38100" dir="2700000" algn="tl">
                    <a:srgbClr val="000000">
                      <a:alpha val="43137"/>
                    </a:srgbClr>
                  </a:outerShdw>
                </a:effectLst>
                <a:latin typeface="Arial Narrow" pitchFamily="34" charset="0"/>
              </a:rPr>
              <a:t>Luke </a:t>
            </a:r>
            <a:r>
              <a:rPr lang="en-US" altLang="en-US" sz="1800" b="1" dirty="0">
                <a:effectLst>
                  <a:outerShdw blurRad="38100" dist="38100" dir="2700000" algn="tl">
                    <a:srgbClr val="000000">
                      <a:alpha val="43137"/>
                    </a:srgbClr>
                  </a:outerShdw>
                </a:effectLst>
                <a:latin typeface="Arial Narrow" pitchFamily="34" charset="0"/>
              </a:rPr>
              <a:t>4 </a:t>
            </a:r>
          </a:p>
          <a:p>
            <a:r>
              <a:rPr lang="en-US" altLang="en-US" sz="1800" dirty="0">
                <a:latin typeface="Arial Narrow" pitchFamily="34" charset="0"/>
              </a:rPr>
              <a:t> 42 Now when it was day, He departed and went into a deserted place. And the crowd sought Him and came to Him, and tried to keep Him from leaving them;  </a:t>
            </a:r>
          </a:p>
          <a:p>
            <a:r>
              <a:rPr lang="en-US" altLang="en-US" sz="1800" b="1" dirty="0">
                <a:effectLst>
                  <a:outerShdw blurRad="38100" dist="38100" dir="2700000" algn="tl">
                    <a:srgbClr val="000000">
                      <a:alpha val="43137"/>
                    </a:srgbClr>
                  </a:outerShdw>
                </a:effectLst>
                <a:latin typeface="Arial Narrow" pitchFamily="34" charset="0"/>
              </a:rPr>
              <a:t>John 12   49 </a:t>
            </a:r>
            <a:r>
              <a:rPr lang="en-US" altLang="en-US" sz="1800" dirty="0">
                <a:latin typeface="Arial Narrow" pitchFamily="34" charset="0"/>
              </a:rPr>
              <a:t>"For I have not spoken on My own authority; but the Father who sent Me gave Me a command, what I should say and what I should speak. (NKJV)</a:t>
            </a:r>
          </a:p>
          <a:p>
            <a:endParaRPr lang="en-US" altLang="en-US" sz="1800" dirty="0">
              <a:latin typeface="Arial Narrow" pitchFamily="34" charset="0"/>
            </a:endParaRPr>
          </a:p>
          <a:p>
            <a:endParaRPr lang="en-US" altLang="en-US" sz="1800" dirty="0">
              <a:latin typeface="Arial Narrow"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AA8F2-0DB7-4F39-BB7C-5617F6C43599}" type="slidenum">
              <a:rPr lang="en-US" altLang="en-US"/>
              <a:pPr/>
              <a:t>17</a:t>
            </a:fld>
            <a:endParaRPr lang="en-US" altLang="en-US"/>
          </a:p>
        </p:txBody>
      </p:sp>
      <p:sp>
        <p:nvSpPr>
          <p:cNvPr id="61442" name="Rectangle 2"/>
          <p:cNvSpPr>
            <a:spLocks noChangeArrowheads="1" noTextEdit="1"/>
          </p:cNvSpPr>
          <p:nvPr>
            <p:ph type="sldImg"/>
          </p:nvPr>
        </p:nvSpPr>
        <p:spPr>
          <a:xfrm>
            <a:off x="4325536" y="14235"/>
            <a:ext cx="2540000" cy="1905000"/>
          </a:xfrm>
          <a:ln/>
        </p:spPr>
      </p:sp>
      <p:sp>
        <p:nvSpPr>
          <p:cNvPr id="61443" name="Rectangle 3"/>
          <p:cNvSpPr>
            <a:spLocks noGrp="1" noChangeArrowheads="1"/>
          </p:cNvSpPr>
          <p:nvPr>
            <p:ph type="body" idx="1"/>
          </p:nvPr>
        </p:nvSpPr>
        <p:spPr>
          <a:xfrm>
            <a:off x="0" y="457200"/>
            <a:ext cx="6553200" cy="8458200"/>
          </a:xfrm>
        </p:spPr>
        <p:txBody>
          <a:bodyPr/>
          <a:lstStyle/>
          <a:p>
            <a:r>
              <a:rPr lang="en-US" altLang="en-US" sz="1800" dirty="0">
                <a:latin typeface="Arial Narrow" pitchFamily="34" charset="0"/>
              </a:rPr>
              <a:t>Proverbs 3 </a:t>
            </a:r>
          </a:p>
          <a:p>
            <a:r>
              <a:rPr lang="en-US" altLang="en-US" sz="1800" dirty="0">
                <a:latin typeface="Arial Narrow" pitchFamily="34" charset="0"/>
              </a:rPr>
              <a:t> 5 Trust in the LORD with all your heart, </a:t>
            </a:r>
            <a:endParaRPr lang="en-US" altLang="en-US" sz="1800" dirty="0" smtClean="0">
              <a:latin typeface="Arial Narrow" pitchFamily="34" charset="0"/>
            </a:endParaRPr>
          </a:p>
          <a:p>
            <a:r>
              <a:rPr lang="en-US" altLang="en-US" sz="1800" dirty="0" smtClean="0">
                <a:latin typeface="Arial Narrow" pitchFamily="34" charset="0"/>
              </a:rPr>
              <a:t>And </a:t>
            </a:r>
            <a:r>
              <a:rPr lang="en-US" altLang="en-US" sz="1800" dirty="0">
                <a:latin typeface="Arial Narrow" pitchFamily="34" charset="0"/>
              </a:rPr>
              <a:t>lean not on your own understanding;  (NKJV)</a:t>
            </a:r>
          </a:p>
          <a:p>
            <a:endParaRPr lang="en-US" altLang="en-US" sz="1800" dirty="0">
              <a:latin typeface="Arial Narrow" pitchFamily="34" charset="0"/>
            </a:endParaRPr>
          </a:p>
          <a:p>
            <a:r>
              <a:rPr lang="en-US" altLang="en-US" sz="1800" dirty="0">
                <a:latin typeface="Arial Narrow" pitchFamily="34" charset="0"/>
              </a:rPr>
              <a:t>Hebrews 13  5 Let your conduct be without covetousness; be content with such things as you have. For He Himself has said, "I will never leave you nor forsake you."</a:t>
            </a:r>
          </a:p>
          <a:p>
            <a:r>
              <a:rPr lang="en-US" altLang="en-US" sz="1800" dirty="0">
                <a:latin typeface="Arial Narrow" pitchFamily="34" charset="0"/>
              </a:rPr>
              <a:t> 6 So we may boldly say: "The LORD is my helper; I will not fear. What can man do to me?“  (NKJV)</a:t>
            </a:r>
          </a:p>
          <a:p>
            <a:endParaRPr lang="en-US" altLang="en-US" sz="1800" dirty="0">
              <a:latin typeface="Arial Narrow" pitchFamily="34" charset="0"/>
            </a:endParaRPr>
          </a:p>
          <a:p>
            <a:r>
              <a:rPr lang="en-US" altLang="en-US" sz="1800" dirty="0">
                <a:latin typeface="Arial Narrow" pitchFamily="34" charset="0"/>
              </a:rPr>
              <a:t>Matthew 11  28 "Come to Me, all you who labor and are heavy laden, and I will give you rest.  </a:t>
            </a:r>
          </a:p>
          <a:p>
            <a:r>
              <a:rPr lang="en-US" altLang="en-US" sz="1800" dirty="0">
                <a:latin typeface="Arial Narrow" pitchFamily="34" charset="0"/>
              </a:rPr>
              <a:t>John 14 </a:t>
            </a:r>
          </a:p>
          <a:p>
            <a:r>
              <a:rPr lang="en-US" altLang="en-US" sz="1800" dirty="0">
                <a:latin typeface="Arial Narrow" pitchFamily="34" charset="0"/>
              </a:rPr>
              <a:t> 27 "Peace I leave with you, My peace I give to you; not as the world gives do I give to you. Let not your heart be troubled, neither let it be afraid.  </a:t>
            </a:r>
          </a:p>
          <a:p>
            <a:endParaRPr lang="en-US" altLang="en-US" sz="1800" dirty="0">
              <a:latin typeface="Arial Narrow" pitchFamily="34" charset="0"/>
            </a:endParaRPr>
          </a:p>
          <a:p>
            <a:r>
              <a:rPr lang="en-US" altLang="en-US" sz="1800" dirty="0">
                <a:latin typeface="Arial Narrow" pitchFamily="34" charset="0"/>
              </a:rPr>
              <a:t>Philippians 4 </a:t>
            </a:r>
          </a:p>
          <a:p>
            <a:r>
              <a:rPr lang="en-US" altLang="en-US" sz="1800" dirty="0">
                <a:latin typeface="Arial Narrow" pitchFamily="34" charset="0"/>
              </a:rPr>
              <a:t> 6 Be anxious for nothing, but in everything by prayer and supplication, with thanksgiving, let your requests be made known to God;</a:t>
            </a:r>
          </a:p>
          <a:p>
            <a:r>
              <a:rPr lang="en-US" altLang="en-US" sz="1800" dirty="0">
                <a:latin typeface="Arial Narrow" pitchFamily="34" charset="0"/>
              </a:rPr>
              <a:t> 7 and the peace of God, which surpasses all understanding, will guard your hearts and minds through Christ Jesus.</a:t>
            </a:r>
          </a:p>
          <a:p>
            <a:r>
              <a:rPr lang="en-US" altLang="en-US" sz="1800" dirty="0">
                <a:latin typeface="Arial Narrow" pitchFamily="34" charset="0"/>
              </a:rPr>
              <a:t> </a:t>
            </a:r>
          </a:p>
          <a:p>
            <a:r>
              <a:rPr lang="en-US" altLang="en-US" sz="1800" dirty="0">
                <a:latin typeface="Arial Narrow" pitchFamily="34" charset="0"/>
              </a:rPr>
              <a:t>1 Peter 5 </a:t>
            </a:r>
          </a:p>
          <a:p>
            <a:r>
              <a:rPr lang="en-US" altLang="en-US" sz="1800" dirty="0">
                <a:latin typeface="Arial Narrow" pitchFamily="34" charset="0"/>
              </a:rPr>
              <a:t> 7 casting all your care upon Him, for He cares for you.  (NKJV)</a:t>
            </a:r>
          </a:p>
          <a:p>
            <a:endParaRPr lang="en-US" altLang="en-US" sz="1800" dirty="0">
              <a:latin typeface="Arial Narrow" pitchFamily="34" charset="0"/>
            </a:endParaRPr>
          </a:p>
          <a:p>
            <a:endParaRPr lang="en-US" altLang="en-US" sz="1800" dirty="0">
              <a:latin typeface="Arial Narrow"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E3C57-0005-44AB-91CA-E87160CDEF16}" type="slidenum">
              <a:rPr lang="en-US" altLang="en-US"/>
              <a:pPr/>
              <a:t>2</a:t>
            </a:fld>
            <a:endParaRPr lang="en-US" altLang="en-US"/>
          </a:p>
        </p:txBody>
      </p:sp>
      <p:sp>
        <p:nvSpPr>
          <p:cNvPr id="46082" name="Rectangle 2"/>
          <p:cNvSpPr>
            <a:spLocks noChangeArrowheads="1" noTextEdit="1"/>
          </p:cNvSpPr>
          <p:nvPr>
            <p:ph type="sldImg"/>
          </p:nvPr>
        </p:nvSpPr>
        <p:spPr>
          <a:xfrm>
            <a:off x="3213100" y="0"/>
            <a:ext cx="3860800" cy="2895600"/>
          </a:xfrm>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A30B3-1BF2-475C-96A2-DD01569B08F4}" type="slidenum">
              <a:rPr lang="en-US" altLang="en-US"/>
              <a:pPr/>
              <a:t>22</a:t>
            </a:fld>
            <a:endParaRPr lang="en-US" alt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15227-7F1B-4916-BFAF-D532D4C59067}" type="slidenum">
              <a:rPr lang="en-US" altLang="en-US"/>
              <a:pPr/>
              <a:t>23</a:t>
            </a:fld>
            <a:endParaRPr lang="en-US" altLang="en-US"/>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41B83-C28D-4E6C-9C65-42044B81FA51}" type="slidenum">
              <a:rPr lang="en-US" altLang="en-US" smtClean="0"/>
              <a:pPr/>
              <a:t>3</a:t>
            </a:fld>
            <a:endParaRPr lang="en-US" altLang="en-US"/>
          </a:p>
        </p:txBody>
      </p:sp>
    </p:spTree>
    <p:extLst>
      <p:ext uri="{BB962C8B-B14F-4D97-AF65-F5344CB8AC3E}">
        <p14:creationId xmlns:p14="http://schemas.microsoft.com/office/powerpoint/2010/main" val="148137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141B83-C28D-4E6C-9C65-42044B81FA51}" type="slidenum">
              <a:rPr lang="en-US" altLang="en-US" smtClean="0"/>
              <a:pPr/>
              <a:t>4</a:t>
            </a:fld>
            <a:endParaRPr lang="en-US" altLang="en-US"/>
          </a:p>
        </p:txBody>
      </p:sp>
    </p:spTree>
    <p:extLst>
      <p:ext uri="{BB962C8B-B14F-4D97-AF65-F5344CB8AC3E}">
        <p14:creationId xmlns:p14="http://schemas.microsoft.com/office/powerpoint/2010/main" val="424542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E6682-43B0-4DB4-A317-4D1E55D1468F}" type="slidenum">
              <a:rPr lang="en-US" altLang="en-US"/>
              <a:pPr/>
              <a:t>5</a:t>
            </a:fld>
            <a:endParaRPr lang="en-US" altLang="en-US"/>
          </a:p>
        </p:txBody>
      </p:sp>
      <p:sp>
        <p:nvSpPr>
          <p:cNvPr id="41986" name="Rectangle 2"/>
          <p:cNvSpPr>
            <a:spLocks noChangeArrowheads="1" noTextEdit="1"/>
          </p:cNvSpPr>
          <p:nvPr>
            <p:ph type="sldImg"/>
          </p:nvPr>
        </p:nvSpPr>
        <p:spPr>
          <a:xfrm>
            <a:off x="4318000" y="0"/>
            <a:ext cx="2540000" cy="1905000"/>
          </a:xfrm>
          <a:ln/>
        </p:spPr>
      </p:sp>
      <p:sp>
        <p:nvSpPr>
          <p:cNvPr id="41987" name="Rectangle 3"/>
          <p:cNvSpPr>
            <a:spLocks noGrp="1" noChangeArrowheads="1"/>
          </p:cNvSpPr>
          <p:nvPr>
            <p:ph type="body" idx="1"/>
          </p:nvPr>
        </p:nvSpPr>
        <p:spPr>
          <a:xfrm>
            <a:off x="0" y="0"/>
            <a:ext cx="6858000" cy="8839200"/>
          </a:xfrm>
        </p:spPr>
        <p:txBody>
          <a:bodyPr/>
          <a:lstStyle/>
          <a:p>
            <a:r>
              <a:rPr lang="en-US" altLang="en-US" sz="1400" dirty="0">
                <a:latin typeface="Arial Narrow" pitchFamily="34" charset="0"/>
              </a:rPr>
              <a:t>Isaiah 53 </a:t>
            </a:r>
          </a:p>
          <a:p>
            <a:r>
              <a:rPr lang="en-US" altLang="en-US" sz="1400" dirty="0">
                <a:latin typeface="Arial Narrow" pitchFamily="34" charset="0"/>
              </a:rPr>
              <a:t> 3 He is despised and rejected by men, A Man of sorrows and </a:t>
            </a:r>
            <a:endParaRPr lang="en-US" altLang="en-US" sz="1400" dirty="0" smtClean="0">
              <a:latin typeface="Arial Narrow" pitchFamily="34" charset="0"/>
            </a:endParaRPr>
          </a:p>
          <a:p>
            <a:r>
              <a:rPr lang="en-US" altLang="en-US" sz="1400" dirty="0" smtClean="0">
                <a:latin typeface="Arial Narrow" pitchFamily="34" charset="0"/>
              </a:rPr>
              <a:t>acquainted </a:t>
            </a:r>
            <a:r>
              <a:rPr lang="en-US" altLang="en-US" sz="1400" dirty="0">
                <a:latin typeface="Arial Narrow" pitchFamily="34" charset="0"/>
              </a:rPr>
              <a:t>with grief. And we hid, as it were, our faces from Him; </a:t>
            </a:r>
            <a:endParaRPr lang="en-US" altLang="en-US" sz="1400" dirty="0" smtClean="0">
              <a:latin typeface="Arial Narrow" pitchFamily="34" charset="0"/>
            </a:endParaRPr>
          </a:p>
          <a:p>
            <a:r>
              <a:rPr lang="en-US" altLang="en-US" sz="1400" dirty="0" smtClean="0">
                <a:latin typeface="Arial Narrow" pitchFamily="34" charset="0"/>
              </a:rPr>
              <a:t>He </a:t>
            </a:r>
            <a:r>
              <a:rPr lang="en-US" altLang="en-US" sz="1400" dirty="0">
                <a:latin typeface="Arial Narrow" pitchFamily="34" charset="0"/>
              </a:rPr>
              <a:t>was despised, and we did not esteem Him.  (NKJV)</a:t>
            </a:r>
          </a:p>
          <a:p>
            <a:r>
              <a:rPr lang="en-US" altLang="en-US" sz="1400" dirty="0">
                <a:latin typeface="Arial Narrow" pitchFamily="34" charset="0"/>
              </a:rPr>
              <a:t>John 1  11 He came to His own, and His own did not receive Him.  </a:t>
            </a:r>
          </a:p>
          <a:p>
            <a:r>
              <a:rPr lang="en-US" altLang="en-US" sz="1400" dirty="0">
                <a:latin typeface="Arial Narrow" pitchFamily="34" charset="0"/>
              </a:rPr>
              <a:t>Mark 3  5 And when He had looked around at them with anger, </a:t>
            </a:r>
            <a:endParaRPr lang="en-US" altLang="en-US" sz="1400" dirty="0" smtClean="0">
              <a:latin typeface="Arial Narrow" pitchFamily="34" charset="0"/>
            </a:endParaRPr>
          </a:p>
          <a:p>
            <a:r>
              <a:rPr lang="en-US" altLang="en-US" sz="1400" dirty="0" smtClean="0">
                <a:latin typeface="Arial Narrow" pitchFamily="34" charset="0"/>
              </a:rPr>
              <a:t>being </a:t>
            </a:r>
            <a:r>
              <a:rPr lang="en-US" altLang="en-US" sz="1400" dirty="0">
                <a:latin typeface="Arial Narrow" pitchFamily="34" charset="0"/>
              </a:rPr>
              <a:t>grieved by the hardness of their hearts, He said to the man, </a:t>
            </a:r>
            <a:endParaRPr lang="en-US" altLang="en-US" sz="1400" dirty="0" smtClean="0">
              <a:latin typeface="Arial Narrow" pitchFamily="34" charset="0"/>
            </a:endParaRPr>
          </a:p>
          <a:p>
            <a:r>
              <a:rPr lang="en-US" altLang="en-US" sz="1400" dirty="0" smtClean="0">
                <a:latin typeface="Arial Narrow" pitchFamily="34" charset="0"/>
              </a:rPr>
              <a:t>"</a:t>
            </a:r>
            <a:r>
              <a:rPr lang="en-US" altLang="en-US" sz="1400" dirty="0">
                <a:latin typeface="Arial Narrow" pitchFamily="34" charset="0"/>
              </a:rPr>
              <a:t>Stretch out your hand." And he stretched it out, and his hand was restored as whole as the other.  </a:t>
            </a:r>
          </a:p>
          <a:p>
            <a:r>
              <a:rPr lang="en-US" altLang="en-US" sz="1400" dirty="0">
                <a:latin typeface="Arial Narrow" pitchFamily="34" charset="0"/>
              </a:rPr>
              <a:t>Luke 9  53 But they did not receive Him, because His face was set for the journey to Jerusalem.  </a:t>
            </a:r>
          </a:p>
          <a:p>
            <a:r>
              <a:rPr lang="en-US" altLang="en-US" sz="1400" dirty="0">
                <a:latin typeface="Arial Narrow" pitchFamily="34" charset="0"/>
              </a:rPr>
              <a:t>Luke 8  26 Then they sailed to the country of the Gadarenes, which is opposite Galilee.</a:t>
            </a:r>
          </a:p>
          <a:p>
            <a:pPr lvl="1"/>
            <a:r>
              <a:rPr lang="en-US" altLang="en-US" sz="1400" dirty="0">
                <a:latin typeface="Arial Narrow" pitchFamily="34" charset="0"/>
              </a:rPr>
              <a:t> 27 And when He stepped out on the land, there met Him a certain man from the city who had demons for a long time. And he wore no clothes, nor did he live in a house but in the tombs.</a:t>
            </a:r>
          </a:p>
          <a:p>
            <a:pPr lvl="1"/>
            <a:r>
              <a:rPr lang="en-US" altLang="en-US" sz="1400" dirty="0">
                <a:latin typeface="Arial Narrow" pitchFamily="34" charset="0"/>
              </a:rPr>
              <a:t> 28 When he saw Jesus, he cried out, fell down before Him, and with a loud voice said, "What have I to do with You, Jesus, Son of the Most High God? I beg You, do not torment me!"</a:t>
            </a:r>
          </a:p>
          <a:p>
            <a:pPr lvl="1"/>
            <a:r>
              <a:rPr lang="en-US" altLang="en-US" sz="1400" dirty="0">
                <a:latin typeface="Arial Narrow" pitchFamily="34" charset="0"/>
              </a:rPr>
              <a:t> 29 For He had commanded the unclean spirit to come out of the man. For it had often seized him, and he was kept under guard, bound with chains and shackles; and he broke the bonds and was driven by the demon into the wilderness.</a:t>
            </a:r>
          </a:p>
          <a:p>
            <a:pPr lvl="1"/>
            <a:r>
              <a:rPr lang="en-US" altLang="en-US" sz="1400" dirty="0">
                <a:latin typeface="Arial Narrow" pitchFamily="34" charset="0"/>
              </a:rPr>
              <a:t> 30 Jesus asked him, saying, "What is your name?" And he said, "Legion," because many demons had entered him.</a:t>
            </a:r>
          </a:p>
          <a:p>
            <a:pPr lvl="1"/>
            <a:r>
              <a:rPr lang="en-US" altLang="en-US" sz="1400" dirty="0">
                <a:latin typeface="Arial Narrow" pitchFamily="34" charset="0"/>
              </a:rPr>
              <a:t> 31 And they begged Him that He would not command them to go out into the abyss.</a:t>
            </a:r>
          </a:p>
          <a:p>
            <a:pPr lvl="1"/>
            <a:r>
              <a:rPr lang="en-US" altLang="en-US" sz="1400" dirty="0">
                <a:latin typeface="Arial Narrow" pitchFamily="34" charset="0"/>
              </a:rPr>
              <a:t> 32 Now a herd of many swine was feeding there on the mountain. So they begged Him that He would permit them to enter them. And He permitted them.</a:t>
            </a:r>
          </a:p>
          <a:p>
            <a:pPr lvl="1"/>
            <a:r>
              <a:rPr lang="en-US" altLang="en-US" sz="1400" dirty="0">
                <a:latin typeface="Arial Narrow" pitchFamily="34" charset="0"/>
              </a:rPr>
              <a:t> 33 Then the demons went out of the man and entered the swine, and the herd ran violently down the steep place into the lake and drowned.</a:t>
            </a:r>
          </a:p>
          <a:p>
            <a:pPr lvl="1"/>
            <a:r>
              <a:rPr lang="en-US" altLang="en-US" sz="1400" dirty="0">
                <a:latin typeface="Arial Narrow" pitchFamily="34" charset="0"/>
              </a:rPr>
              <a:t> 34 When those who fed them saw what had happened, they fled and told it in the city and in the country.</a:t>
            </a:r>
          </a:p>
          <a:p>
            <a:pPr lvl="1"/>
            <a:r>
              <a:rPr lang="en-US" altLang="en-US" sz="1400" dirty="0">
                <a:latin typeface="Arial Narrow" pitchFamily="34" charset="0"/>
              </a:rPr>
              <a:t> 35 Then they went out to see what had happened, and came to Jesus, and found the man from whom the demons had departed, sitting at the feet of Jesus, clothed and in his right mind. And they were afraid.</a:t>
            </a:r>
          </a:p>
          <a:p>
            <a:pPr lvl="1"/>
            <a:r>
              <a:rPr lang="en-US" altLang="en-US" sz="1400" dirty="0">
                <a:latin typeface="Arial Narrow" pitchFamily="34" charset="0"/>
              </a:rPr>
              <a:t> 36 They also who had seen it told them by what means he who had been demon-possessed was healed.</a:t>
            </a:r>
          </a:p>
          <a:p>
            <a:pPr lvl="1"/>
            <a:r>
              <a:rPr lang="en-US" altLang="en-US" sz="1400" dirty="0">
                <a:latin typeface="Arial Narrow" pitchFamily="34" charset="0"/>
              </a:rPr>
              <a:t> 37 Then the whole multitude of the surrounding region of the Gadarenes asked Him to depart from them, for they were seized with great fear. And He got into the boat and returned.  (NKJV)</a:t>
            </a:r>
          </a:p>
          <a:p>
            <a:endParaRPr lang="en-US" altLang="en-US" sz="1400" dirty="0" smtClean="0">
              <a:latin typeface="Arial Narrow" pitchFamily="34" charset="0"/>
            </a:endParaRPr>
          </a:p>
          <a:p>
            <a:endParaRPr lang="en-US" altLang="en-US" sz="1400" dirty="0">
              <a:latin typeface="Arial Narrow" pitchFamily="34" charset="0"/>
            </a:endParaRPr>
          </a:p>
          <a:p>
            <a:endParaRPr lang="en-US" altLang="en-US" sz="1400" dirty="0" smtClean="0">
              <a:latin typeface="Arial Narrow" pitchFamily="34" charset="0"/>
            </a:endParaRPr>
          </a:p>
          <a:p>
            <a:r>
              <a:rPr lang="en-US" altLang="en-US" sz="1400" dirty="0" smtClean="0">
                <a:latin typeface="Arial Narrow" pitchFamily="34" charset="0"/>
              </a:rPr>
              <a:t>Luke </a:t>
            </a:r>
            <a:r>
              <a:rPr lang="en-US" altLang="en-US" sz="1400" dirty="0">
                <a:latin typeface="Arial Narrow" pitchFamily="34" charset="0"/>
              </a:rPr>
              <a:t>4  16 So He came to Nazareth, where He had been brought up. And as His custom was, He went into the synagogue on the Sabbath day, and stood up to read.</a:t>
            </a:r>
          </a:p>
          <a:p>
            <a:pPr lvl="1"/>
            <a:r>
              <a:rPr lang="en-US" altLang="en-US" sz="1400" dirty="0">
                <a:latin typeface="Arial Narrow" pitchFamily="34" charset="0"/>
              </a:rPr>
              <a:t> 17 And He was handed the book of the prophet Isaiah. And when He had opened the book, He found the place where it was written:</a:t>
            </a:r>
          </a:p>
          <a:p>
            <a:pPr lvl="1"/>
            <a:r>
              <a:rPr lang="en-US" altLang="en-US" sz="1400" dirty="0">
                <a:latin typeface="Arial Narrow" pitchFamily="34" charset="0"/>
              </a:rPr>
              <a:t> 18 "The Spirit of the LORD is upon Me, Because He has anointed Me To preach the gospel to the poor; He has sent Me to heal the brokenhearted, To proclaim liberty to  the captives And recovery of sight to the blind, To set at liberty those who are oppressed;</a:t>
            </a:r>
          </a:p>
          <a:p>
            <a:pPr lvl="1"/>
            <a:r>
              <a:rPr lang="en-US" altLang="en-US" sz="1400" dirty="0">
                <a:latin typeface="Arial Narrow" pitchFamily="34" charset="0"/>
              </a:rPr>
              <a:t> 19 To proclaim the acceptable year of the LORD."</a:t>
            </a:r>
          </a:p>
          <a:p>
            <a:pPr lvl="1"/>
            <a:r>
              <a:rPr lang="en-US" altLang="en-US" sz="1400" dirty="0">
                <a:latin typeface="Arial Narrow" pitchFamily="34" charset="0"/>
              </a:rPr>
              <a:t> 20 Then He closed the book, and gave it back to the attendant and sat down. And the eyes of all who were in the synagogue were fixed on Him.</a:t>
            </a:r>
          </a:p>
          <a:p>
            <a:pPr lvl="1"/>
            <a:r>
              <a:rPr lang="en-US" altLang="en-US" sz="1400" dirty="0">
                <a:latin typeface="Arial Narrow" pitchFamily="34" charset="0"/>
              </a:rPr>
              <a:t> 21 And He began to say to them, "Today this Scripture is fulfilled in your hearing."</a:t>
            </a:r>
          </a:p>
          <a:p>
            <a:pPr lvl="1"/>
            <a:r>
              <a:rPr lang="en-US" altLang="en-US" sz="1400" dirty="0">
                <a:latin typeface="Arial Narrow" pitchFamily="34" charset="0"/>
              </a:rPr>
              <a:t> 22 So all bore witness to Him, and marveled at the gracious words which proceeded out of His mouth. And they said, "Is this not Joseph's son?"</a:t>
            </a:r>
          </a:p>
          <a:p>
            <a:pPr lvl="1"/>
            <a:r>
              <a:rPr lang="en-US" altLang="en-US" sz="1400" dirty="0">
                <a:latin typeface="Arial Narrow" pitchFamily="34" charset="0"/>
              </a:rPr>
              <a:t> 23 He said to them, "You will surely say this proverb to Me, 'Physician, heal yourself! Whatever we have heard done in Capernaum, do also here in Your country.'"</a:t>
            </a:r>
          </a:p>
          <a:p>
            <a:pPr lvl="1"/>
            <a:r>
              <a:rPr lang="en-US" altLang="en-US" sz="1400" dirty="0">
                <a:latin typeface="Arial Narrow" pitchFamily="34" charset="0"/>
              </a:rPr>
              <a:t> 24 Then He said, "Assuredly, I say to you, no prophet is accepted in his own country.</a:t>
            </a:r>
          </a:p>
          <a:p>
            <a:pPr lvl="1"/>
            <a:r>
              <a:rPr lang="en-US" altLang="en-US" sz="1400" dirty="0">
                <a:latin typeface="Arial Narrow" pitchFamily="34" charset="0"/>
              </a:rPr>
              <a:t> 25 "But I tell you truly, many widows were in Israel in the days of Elijah, when the heaven was shut up three years and six months, and there was a great famine throughout all the land;</a:t>
            </a:r>
          </a:p>
          <a:p>
            <a:pPr lvl="1"/>
            <a:r>
              <a:rPr lang="en-US" altLang="en-US" sz="1400" dirty="0">
                <a:latin typeface="Arial Narrow" pitchFamily="34" charset="0"/>
              </a:rPr>
              <a:t> 26 "but to none of them was Elijah sent except to </a:t>
            </a:r>
            <a:r>
              <a:rPr lang="en-US" altLang="en-US" sz="1400" dirty="0" err="1">
                <a:latin typeface="Arial Narrow" pitchFamily="34" charset="0"/>
              </a:rPr>
              <a:t>Zarephath</a:t>
            </a:r>
            <a:r>
              <a:rPr lang="en-US" altLang="en-US" sz="1400" dirty="0">
                <a:latin typeface="Arial Narrow" pitchFamily="34" charset="0"/>
              </a:rPr>
              <a:t>, in the region of Sidon, to a woman who was a widow.</a:t>
            </a:r>
          </a:p>
          <a:p>
            <a:pPr lvl="1"/>
            <a:r>
              <a:rPr lang="en-US" altLang="en-US" sz="1400" dirty="0">
                <a:latin typeface="Arial Narrow" pitchFamily="34" charset="0"/>
              </a:rPr>
              <a:t> 27 "And many lepers were in Israel in the time of Elisha the prophet, and none of them was cleansed except </a:t>
            </a:r>
            <a:r>
              <a:rPr lang="en-US" altLang="en-US" sz="1400" dirty="0" err="1">
                <a:latin typeface="Arial Narrow" pitchFamily="34" charset="0"/>
              </a:rPr>
              <a:t>Naaman</a:t>
            </a:r>
            <a:r>
              <a:rPr lang="en-US" altLang="en-US" sz="1400" dirty="0">
                <a:latin typeface="Arial Narrow" pitchFamily="34" charset="0"/>
              </a:rPr>
              <a:t> the Syrian."</a:t>
            </a:r>
          </a:p>
          <a:p>
            <a:pPr lvl="1"/>
            <a:r>
              <a:rPr lang="en-US" altLang="en-US" sz="1400" dirty="0">
                <a:latin typeface="Arial Narrow" pitchFamily="34" charset="0"/>
              </a:rPr>
              <a:t> 28 So all those in the synagogue, when they heard these things, were filled with wrath,</a:t>
            </a:r>
          </a:p>
          <a:p>
            <a:pPr lvl="1"/>
            <a:r>
              <a:rPr lang="en-US" altLang="en-US" sz="1400" dirty="0">
                <a:latin typeface="Arial Narrow" pitchFamily="34" charset="0"/>
              </a:rPr>
              <a:t> 29 and rose up and thrust Him out of the city; and they led Him to the brow of the hill on which their city was built, that they might throw Him down over the cliff.</a:t>
            </a:r>
          </a:p>
          <a:p>
            <a:pPr lvl="1"/>
            <a:r>
              <a:rPr lang="en-US" altLang="en-US" sz="1400" dirty="0">
                <a:latin typeface="Arial Narrow" pitchFamily="34" charset="0"/>
              </a:rPr>
              <a:t> 30 Then passing through the midst of them, He went His way.  (NKJV)</a:t>
            </a:r>
          </a:p>
          <a:p>
            <a:endParaRPr lang="en-US" altLang="en-US" sz="1400" dirty="0">
              <a:latin typeface="Arial Narrow" pitchFamily="34" charset="0"/>
            </a:endParaRPr>
          </a:p>
          <a:p>
            <a:pPr lvl="1"/>
            <a:r>
              <a:rPr lang="en-US" altLang="en-US" sz="1400" dirty="0">
                <a:latin typeface="Arial Narrow" pitchFamily="34" charset="0"/>
              </a:rPr>
              <a:t>Mark 5  35 While He was still speaking, some came from the ruler of the synagogue's house who said, "Your daughter is dead. Why trouble the Teacher any further?"</a:t>
            </a:r>
          </a:p>
          <a:p>
            <a:pPr lvl="1"/>
            <a:r>
              <a:rPr lang="en-US" altLang="en-US" sz="1400" dirty="0">
                <a:latin typeface="Arial Narrow" pitchFamily="34" charset="0"/>
              </a:rPr>
              <a:t> 36 As soon as Jesus heard the word that was spoken, He said to the ruler of the synagogue, "Do not be afraid; only believe."</a:t>
            </a:r>
          </a:p>
          <a:p>
            <a:pPr lvl="1"/>
            <a:r>
              <a:rPr lang="en-US" altLang="en-US" sz="1400" dirty="0">
                <a:latin typeface="Arial Narrow" pitchFamily="34" charset="0"/>
              </a:rPr>
              <a:t> 37 And He permitted no one to follow Him except Peter, James, and John the brother of James.</a:t>
            </a:r>
          </a:p>
          <a:p>
            <a:pPr lvl="1"/>
            <a:r>
              <a:rPr lang="en-US" altLang="en-US" sz="1400" dirty="0">
                <a:latin typeface="Arial Narrow" pitchFamily="34" charset="0"/>
              </a:rPr>
              <a:t> 38 Then He came to the house of the ruler of the synagogue, and saw a tumult and those who wept and wailed loudly.</a:t>
            </a:r>
          </a:p>
          <a:p>
            <a:pPr lvl="1"/>
            <a:r>
              <a:rPr lang="en-US" altLang="en-US" sz="1400" dirty="0">
                <a:latin typeface="Arial Narrow" pitchFamily="34" charset="0"/>
              </a:rPr>
              <a:t> 39 When He came in, He said to them, "Why make this commotion and weep? The child is not dead, but sleeping."</a:t>
            </a:r>
          </a:p>
          <a:p>
            <a:pPr lvl="1"/>
            <a:r>
              <a:rPr lang="en-US" altLang="en-US" sz="1400" dirty="0">
                <a:latin typeface="Arial Narrow" pitchFamily="34" charset="0"/>
              </a:rPr>
              <a:t> 40 And they ridiculed Him. But when He had put them all outside, He took the father and the mother of the child, and those who were with Him, and entered where the child was lying.  (NKJV)</a:t>
            </a:r>
          </a:p>
          <a:p>
            <a:endParaRPr lang="en-US" altLang="en-US" sz="1400" dirty="0">
              <a:latin typeface="Arial Narrow" pitchFamily="34" charset="0"/>
            </a:endParaRPr>
          </a:p>
          <a:p>
            <a:endParaRPr lang="en-US" altLang="en-US" sz="1400" dirty="0">
              <a:latin typeface="Arial Narrow"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C647B-ECFB-406F-AAFB-83ADD0C490ED}" type="slidenum">
              <a:rPr lang="en-US" altLang="en-US"/>
              <a:pPr/>
              <a:t>6</a:t>
            </a:fld>
            <a:endParaRPr lang="en-US" altLang="en-US"/>
          </a:p>
        </p:txBody>
      </p:sp>
      <p:sp>
        <p:nvSpPr>
          <p:cNvPr id="55298" name="Rectangle 2"/>
          <p:cNvSpPr>
            <a:spLocks noChangeArrowheads="1" noTextEdit="1"/>
          </p:cNvSpPr>
          <p:nvPr>
            <p:ph type="sldImg"/>
          </p:nvPr>
        </p:nvSpPr>
        <p:spPr>
          <a:xfrm>
            <a:off x="4648200" y="6350"/>
            <a:ext cx="2124075" cy="1593850"/>
          </a:xfrm>
          <a:ln/>
        </p:spPr>
      </p:sp>
      <p:sp>
        <p:nvSpPr>
          <p:cNvPr id="55299" name="Rectangle 3"/>
          <p:cNvSpPr>
            <a:spLocks noGrp="1" noChangeArrowheads="1"/>
          </p:cNvSpPr>
          <p:nvPr>
            <p:ph type="body" idx="1"/>
          </p:nvPr>
        </p:nvSpPr>
        <p:spPr>
          <a:xfrm>
            <a:off x="33494" y="152400"/>
            <a:ext cx="6748305" cy="7696200"/>
          </a:xfrm>
        </p:spPr>
        <p:txBody>
          <a:bodyPr/>
          <a:lstStyle/>
          <a:p>
            <a:pPr>
              <a:lnSpc>
                <a:spcPct val="90000"/>
              </a:lnSpc>
            </a:pPr>
            <a:r>
              <a:rPr lang="en-US" altLang="en-US" sz="1400" dirty="0">
                <a:latin typeface="Arial Narrow" pitchFamily="34" charset="0"/>
              </a:rPr>
              <a:t>Mark 7 </a:t>
            </a:r>
          </a:p>
          <a:p>
            <a:pPr>
              <a:lnSpc>
                <a:spcPct val="90000"/>
              </a:lnSpc>
            </a:pPr>
            <a:r>
              <a:rPr lang="en-US" altLang="en-US" sz="1400" dirty="0">
                <a:latin typeface="Arial Narrow" pitchFamily="34" charset="0"/>
              </a:rPr>
              <a:t> 24 From there He arose and went to the region of </a:t>
            </a:r>
            <a:r>
              <a:rPr lang="en-US" altLang="en-US" sz="1400" dirty="0" err="1">
                <a:latin typeface="Arial Narrow" pitchFamily="34" charset="0"/>
              </a:rPr>
              <a:t>Tyre</a:t>
            </a:r>
            <a:r>
              <a:rPr lang="en-US" altLang="en-US" sz="1400" dirty="0">
                <a:latin typeface="Arial Narrow" pitchFamily="34" charset="0"/>
              </a:rPr>
              <a:t> and Sidon. </a:t>
            </a:r>
            <a:endParaRPr lang="en-US" altLang="en-US" sz="1400" dirty="0" smtClean="0">
              <a:latin typeface="Arial Narrow" pitchFamily="34" charset="0"/>
            </a:endParaRPr>
          </a:p>
          <a:p>
            <a:pPr>
              <a:lnSpc>
                <a:spcPct val="90000"/>
              </a:lnSpc>
            </a:pPr>
            <a:r>
              <a:rPr lang="en-US" altLang="en-US" sz="1400" dirty="0" smtClean="0">
                <a:latin typeface="Arial Narrow" pitchFamily="34" charset="0"/>
              </a:rPr>
              <a:t>And </a:t>
            </a:r>
            <a:r>
              <a:rPr lang="en-US" altLang="en-US" sz="1400" dirty="0">
                <a:latin typeface="Arial Narrow" pitchFamily="34" charset="0"/>
              </a:rPr>
              <a:t>He entered a house and wanted no one to know it, </a:t>
            </a:r>
            <a:endParaRPr lang="en-US" altLang="en-US" sz="1400" dirty="0" smtClean="0">
              <a:latin typeface="Arial Narrow" pitchFamily="34" charset="0"/>
            </a:endParaRPr>
          </a:p>
          <a:p>
            <a:pPr>
              <a:lnSpc>
                <a:spcPct val="90000"/>
              </a:lnSpc>
            </a:pPr>
            <a:r>
              <a:rPr lang="en-US" altLang="en-US" sz="1400" dirty="0" smtClean="0">
                <a:latin typeface="Arial Narrow" pitchFamily="34" charset="0"/>
              </a:rPr>
              <a:t>but </a:t>
            </a:r>
            <a:r>
              <a:rPr lang="en-US" altLang="en-US" sz="1400" dirty="0">
                <a:latin typeface="Arial Narrow" pitchFamily="34" charset="0"/>
              </a:rPr>
              <a:t>He could not be hidden.  (NKJV)</a:t>
            </a:r>
          </a:p>
          <a:p>
            <a:pPr>
              <a:lnSpc>
                <a:spcPct val="90000"/>
              </a:lnSpc>
            </a:pPr>
            <a:endParaRPr lang="en-US" altLang="en-US" sz="1400" dirty="0">
              <a:latin typeface="Arial Narrow" pitchFamily="34" charset="0"/>
            </a:endParaRPr>
          </a:p>
          <a:p>
            <a:pPr>
              <a:lnSpc>
                <a:spcPct val="90000"/>
              </a:lnSpc>
            </a:pPr>
            <a:r>
              <a:rPr lang="en-US" altLang="en-US" sz="1400" dirty="0">
                <a:latin typeface="Arial Narrow" pitchFamily="34" charset="0"/>
              </a:rPr>
              <a:t>Mark 2 </a:t>
            </a:r>
          </a:p>
          <a:p>
            <a:pPr>
              <a:lnSpc>
                <a:spcPct val="90000"/>
              </a:lnSpc>
            </a:pPr>
            <a:r>
              <a:rPr lang="en-US" altLang="en-US" sz="1400" dirty="0">
                <a:latin typeface="Arial Narrow" pitchFamily="34" charset="0"/>
              </a:rPr>
              <a:t> 1 And again He entered Capernaum after some days, and it was heard that He was in the house.</a:t>
            </a:r>
          </a:p>
          <a:p>
            <a:pPr>
              <a:lnSpc>
                <a:spcPct val="90000"/>
              </a:lnSpc>
            </a:pPr>
            <a:r>
              <a:rPr lang="en-US" altLang="en-US" sz="1400" dirty="0">
                <a:latin typeface="Arial Narrow" pitchFamily="34" charset="0"/>
              </a:rPr>
              <a:t> 2 Immediately many gathered together, so that there was no longer room to receive them, not even near the door. And He preached the word to them.  (NKJV)</a:t>
            </a:r>
          </a:p>
          <a:p>
            <a:pPr>
              <a:lnSpc>
                <a:spcPct val="90000"/>
              </a:lnSpc>
            </a:pPr>
            <a:endParaRPr lang="en-US" altLang="en-US" sz="1400" dirty="0">
              <a:latin typeface="Arial Narrow" pitchFamily="34" charset="0"/>
            </a:endParaRPr>
          </a:p>
          <a:p>
            <a:pPr>
              <a:lnSpc>
                <a:spcPct val="90000"/>
              </a:lnSpc>
            </a:pPr>
            <a:r>
              <a:rPr lang="en-US" altLang="en-US" sz="1400" dirty="0">
                <a:latin typeface="Arial Narrow" pitchFamily="34" charset="0"/>
              </a:rPr>
              <a:t>Mark 3  20 Then the multitude came together again, so that they could not so much as eat bread. (NKJV)</a:t>
            </a:r>
          </a:p>
          <a:p>
            <a:pPr>
              <a:lnSpc>
                <a:spcPct val="90000"/>
              </a:lnSpc>
            </a:pPr>
            <a:endParaRPr lang="en-US" altLang="en-US" sz="1400" dirty="0">
              <a:latin typeface="Arial Narrow" pitchFamily="34" charset="0"/>
            </a:endParaRPr>
          </a:p>
          <a:p>
            <a:pPr>
              <a:lnSpc>
                <a:spcPct val="90000"/>
              </a:lnSpc>
            </a:pPr>
            <a:r>
              <a:rPr lang="en-US" altLang="en-US" sz="1400" dirty="0">
                <a:latin typeface="Arial Narrow" pitchFamily="34" charset="0"/>
              </a:rPr>
              <a:t>Mark 3  9 So He told His disciples that a small boat should be kept ready for Him because of the multitude, lest they should crush Him.  (NKJV)</a:t>
            </a:r>
          </a:p>
          <a:p>
            <a:pPr>
              <a:lnSpc>
                <a:spcPct val="90000"/>
              </a:lnSpc>
            </a:pPr>
            <a:endParaRPr lang="en-US" altLang="en-US" sz="1400" dirty="0">
              <a:latin typeface="Arial Narrow" pitchFamily="34" charset="0"/>
            </a:endParaRPr>
          </a:p>
          <a:p>
            <a:pPr>
              <a:lnSpc>
                <a:spcPct val="90000"/>
              </a:lnSpc>
            </a:pPr>
            <a:r>
              <a:rPr lang="en-US" altLang="en-US" sz="1400" dirty="0">
                <a:latin typeface="Arial Narrow" pitchFamily="34" charset="0"/>
              </a:rPr>
              <a:t>Luke 4  42 Now when it was day, He departed and went into a deserted place. And the crowd sought Him and came to Him, and tried to keep Him from leaving them;  (NKJV)</a:t>
            </a:r>
          </a:p>
          <a:p>
            <a:pPr>
              <a:lnSpc>
                <a:spcPct val="90000"/>
              </a:lnSpc>
            </a:pPr>
            <a:endParaRPr lang="en-US" altLang="en-US" sz="1400" dirty="0">
              <a:latin typeface="Arial Narrow" pitchFamily="34" charset="0"/>
            </a:endParaRPr>
          </a:p>
          <a:p>
            <a:pPr>
              <a:lnSpc>
                <a:spcPct val="90000"/>
              </a:lnSpc>
            </a:pPr>
            <a:r>
              <a:rPr lang="en-US" altLang="en-US" sz="1400" dirty="0">
                <a:latin typeface="Arial Narrow" pitchFamily="34" charset="0"/>
              </a:rPr>
              <a:t>Luke 12  1 In the meantime, when an innumerable multitude of people had gathered together, so that they trampled one another, He began to say to His disciples first of all, "Beware of the leaven of the Pharisees, which is hypocrisy.  (NKJV)</a:t>
            </a:r>
          </a:p>
          <a:p>
            <a:pPr>
              <a:lnSpc>
                <a:spcPct val="90000"/>
              </a:lnSpc>
            </a:pPr>
            <a:endParaRPr lang="en-US" altLang="en-US" sz="1400" dirty="0">
              <a:latin typeface="Arial Narrow" pitchFamily="34" charset="0"/>
            </a:endParaRPr>
          </a:p>
          <a:p>
            <a:pPr>
              <a:lnSpc>
                <a:spcPct val="90000"/>
              </a:lnSpc>
            </a:pPr>
            <a:r>
              <a:rPr lang="en-US" altLang="en-US" sz="1400" dirty="0">
                <a:latin typeface="Arial Narrow" pitchFamily="34" charset="0"/>
              </a:rPr>
              <a:t>John 9  4 "I must work the works of Him who sent Me while it is day; the night is coming when no one can work.  (NKJV)</a:t>
            </a:r>
          </a:p>
          <a:p>
            <a:pPr>
              <a:lnSpc>
                <a:spcPct val="90000"/>
              </a:lnSpc>
            </a:pPr>
            <a:endParaRPr lang="en-US" altLang="en-US" sz="1400" dirty="0">
              <a:latin typeface="Arial Narrow" pitchFamily="34" charset="0"/>
            </a:endParaRPr>
          </a:p>
          <a:p>
            <a:pPr>
              <a:lnSpc>
                <a:spcPct val="90000"/>
              </a:lnSpc>
            </a:pPr>
            <a:endParaRPr lang="en-US" altLang="en-US" sz="1400" dirty="0">
              <a:latin typeface="Arial Narrow"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28D0D-088C-4362-9C25-C036A11088BB}" type="slidenum">
              <a:rPr lang="en-US" altLang="en-US"/>
              <a:pPr/>
              <a:t>7</a:t>
            </a:fld>
            <a:endParaRPr lang="en-US" altLang="en-US"/>
          </a:p>
        </p:txBody>
      </p:sp>
      <p:sp>
        <p:nvSpPr>
          <p:cNvPr id="54274" name="Rectangle 2"/>
          <p:cNvSpPr>
            <a:spLocks noChangeArrowheads="1" noTextEdit="1"/>
          </p:cNvSpPr>
          <p:nvPr>
            <p:ph type="sldImg"/>
          </p:nvPr>
        </p:nvSpPr>
        <p:spPr>
          <a:xfrm>
            <a:off x="4378325" y="33338"/>
            <a:ext cx="2597150" cy="1947862"/>
          </a:xfrm>
          <a:ln/>
        </p:spPr>
      </p:sp>
      <p:sp>
        <p:nvSpPr>
          <p:cNvPr id="54275" name="Rectangle 3"/>
          <p:cNvSpPr>
            <a:spLocks noGrp="1" noChangeArrowheads="1"/>
          </p:cNvSpPr>
          <p:nvPr>
            <p:ph type="body" idx="1"/>
          </p:nvPr>
        </p:nvSpPr>
        <p:spPr>
          <a:xfrm>
            <a:off x="228600" y="2057400"/>
            <a:ext cx="6629400" cy="4114800"/>
          </a:xfrm>
        </p:spPr>
        <p:txBody>
          <a:bodyPr/>
          <a:lstStyle/>
          <a:p>
            <a:r>
              <a:rPr lang="en-US" altLang="en-US" sz="1800" dirty="0" smtClean="0">
                <a:latin typeface="Arial" panose="020B0604020202020204" pitchFamily="34" charset="0"/>
                <a:cs typeface="Arial" panose="020B0604020202020204" pitchFamily="34" charset="0"/>
              </a:rPr>
              <a:t>Joh 7:3 His brothers therefore said to Him, "Depart from here and go into Judea, that Your disciples also may see the works that You are doing.</a:t>
            </a:r>
          </a:p>
          <a:p>
            <a:r>
              <a:rPr lang="en-US" altLang="en-US" sz="1800" dirty="0" smtClean="0">
                <a:latin typeface="Arial" panose="020B0604020202020204" pitchFamily="34" charset="0"/>
                <a:cs typeface="Arial" panose="020B0604020202020204" pitchFamily="34" charset="0"/>
              </a:rPr>
              <a:t> 4 "For no one does anything in secret while he himself seeks to be known openly. If You do these things, show Yourself to the world."</a:t>
            </a:r>
          </a:p>
          <a:p>
            <a:r>
              <a:rPr lang="en-US" altLang="en-US" sz="1800" dirty="0" smtClean="0">
                <a:latin typeface="Arial" panose="020B0604020202020204" pitchFamily="34" charset="0"/>
                <a:cs typeface="Arial" panose="020B0604020202020204" pitchFamily="34" charset="0"/>
              </a:rPr>
              <a:t> 5 For even His brothers did not believe in Him.</a:t>
            </a:r>
          </a:p>
          <a:p>
            <a:r>
              <a:rPr lang="en-US" altLang="en-US" sz="1800" dirty="0" smtClean="0">
                <a:latin typeface="Arial" panose="020B0604020202020204" pitchFamily="34" charset="0"/>
                <a:cs typeface="Arial" panose="020B0604020202020204" pitchFamily="34" charset="0"/>
              </a:rPr>
              <a:t> (NKJV)</a:t>
            </a:r>
          </a:p>
          <a:p>
            <a:endParaRPr lang="en-US" altLang="en-US" sz="1800" dirty="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02D93-DC8A-434F-BC04-14674D948D86}" type="slidenum">
              <a:rPr lang="en-US" altLang="en-US"/>
              <a:pPr/>
              <a:t>8</a:t>
            </a:fld>
            <a:endParaRPr lang="en-US" altLang="en-US"/>
          </a:p>
        </p:txBody>
      </p:sp>
      <p:sp>
        <p:nvSpPr>
          <p:cNvPr id="53250" name="Rectangle 2"/>
          <p:cNvSpPr>
            <a:spLocks noChangeArrowheads="1" noTextEdit="1"/>
          </p:cNvSpPr>
          <p:nvPr>
            <p:ph type="sldImg"/>
          </p:nvPr>
        </p:nvSpPr>
        <p:spPr>
          <a:xfrm>
            <a:off x="3873500" y="0"/>
            <a:ext cx="2946400" cy="2209800"/>
          </a:xfrm>
          <a:ln/>
        </p:spPr>
      </p:sp>
      <p:sp>
        <p:nvSpPr>
          <p:cNvPr id="53251" name="Rectangle 3"/>
          <p:cNvSpPr>
            <a:spLocks noGrp="1" noChangeArrowheads="1"/>
          </p:cNvSpPr>
          <p:nvPr>
            <p:ph type="body" idx="1"/>
          </p:nvPr>
        </p:nvSpPr>
        <p:spPr>
          <a:xfrm>
            <a:off x="381000" y="2286000"/>
            <a:ext cx="3657600" cy="6858000"/>
          </a:xfrm>
        </p:spPr>
        <p:txBody>
          <a:bodyPr/>
          <a:lstStyle/>
          <a:p>
            <a:r>
              <a:rPr lang="en-US" altLang="en-US" sz="1600">
                <a:latin typeface="Arial Narrow" pitchFamily="34" charset="0"/>
              </a:rPr>
              <a:t>Mark 3 </a:t>
            </a:r>
          </a:p>
          <a:p>
            <a:r>
              <a:rPr lang="en-US" altLang="en-US" sz="1600">
                <a:latin typeface="Arial Narrow" pitchFamily="34" charset="0"/>
              </a:rPr>
              <a:t> 17 James the son of Zebedee and John the brother of James, to whom He gave the name Boanerges, that is, "Sons of Thunder";</a:t>
            </a:r>
          </a:p>
          <a:p>
            <a:r>
              <a:rPr lang="en-US" altLang="en-US" sz="1600">
                <a:latin typeface="Arial Narrow" pitchFamily="34" charset="0"/>
              </a:rPr>
              <a:t> (NKJV)</a:t>
            </a:r>
          </a:p>
          <a:p>
            <a:endParaRPr lang="en-US" altLang="en-US" sz="1600">
              <a:latin typeface="Arial Narrow" pitchFamily="34" charset="0"/>
            </a:endParaRPr>
          </a:p>
          <a:p>
            <a:r>
              <a:rPr lang="en-US" altLang="en-US" sz="1600">
                <a:latin typeface="Arial Narrow" pitchFamily="34" charset="0"/>
              </a:rPr>
              <a:t>John 13 </a:t>
            </a:r>
          </a:p>
          <a:p>
            <a:r>
              <a:rPr lang="en-US" altLang="en-US" sz="1600">
                <a:latin typeface="Arial Narrow" pitchFamily="34" charset="0"/>
              </a:rPr>
              <a:t> 1 Now before the feast of the Passover, when Jesus knew that His hour had come that He should depart from this world to the Father, having loved His own who were in the world, He loved them to the end.</a:t>
            </a:r>
          </a:p>
          <a:p>
            <a:r>
              <a:rPr lang="en-US" altLang="en-US" sz="1600">
                <a:latin typeface="Arial Narrow" pitchFamily="34" charset="0"/>
              </a:rPr>
              <a:t> (NKJV)</a:t>
            </a:r>
          </a:p>
          <a:p>
            <a:endParaRPr lang="en-US" altLang="en-US" sz="1600">
              <a:latin typeface="Arial Narrow" pitchFamily="34" charset="0"/>
            </a:endParaRPr>
          </a:p>
          <a:p>
            <a:endParaRPr lang="en-US" altLang="en-US" sz="1600">
              <a:latin typeface="Arial Narrow"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A0D7B-C1C6-4C1E-8C2C-25FF1C150595}" type="slidenum">
              <a:rPr lang="en-US" altLang="en-US"/>
              <a:pPr/>
              <a:t>9</a:t>
            </a:fld>
            <a:endParaRPr lang="en-US" altLang="en-US"/>
          </a:p>
        </p:txBody>
      </p:sp>
      <p:sp>
        <p:nvSpPr>
          <p:cNvPr id="52226" name="Rectangle 2"/>
          <p:cNvSpPr>
            <a:spLocks noChangeArrowheads="1" noTextEdit="1"/>
          </p:cNvSpPr>
          <p:nvPr>
            <p:ph type="sldImg"/>
          </p:nvPr>
        </p:nvSpPr>
        <p:spPr>
          <a:xfrm>
            <a:off x="4114800" y="0"/>
            <a:ext cx="2743200" cy="2057400"/>
          </a:xfrm>
          <a:ln/>
        </p:spPr>
      </p:sp>
      <p:sp>
        <p:nvSpPr>
          <p:cNvPr id="52227" name="Rectangle 3"/>
          <p:cNvSpPr>
            <a:spLocks noGrp="1" noChangeArrowheads="1"/>
          </p:cNvSpPr>
          <p:nvPr>
            <p:ph type="body" idx="1"/>
          </p:nvPr>
        </p:nvSpPr>
        <p:spPr>
          <a:xfrm>
            <a:off x="228600" y="2133600"/>
            <a:ext cx="6477000" cy="6629400"/>
          </a:xfrm>
        </p:spPr>
        <p:txBody>
          <a:bodyPr/>
          <a:lstStyle/>
          <a:p>
            <a:r>
              <a:rPr lang="en-US" altLang="en-US" sz="1600" b="1" dirty="0">
                <a:effectLst>
                  <a:outerShdw blurRad="38100" dist="38100" dir="2700000" algn="tl">
                    <a:srgbClr val="000000">
                      <a:alpha val="43137"/>
                    </a:srgbClr>
                  </a:outerShdw>
                </a:effectLst>
                <a:latin typeface="Arial Narrow" pitchFamily="34" charset="0"/>
              </a:rPr>
              <a:t>Mark 6 </a:t>
            </a:r>
          </a:p>
          <a:p>
            <a:r>
              <a:rPr lang="en-US" altLang="en-US" sz="1600" dirty="0">
                <a:latin typeface="Arial Narrow" pitchFamily="34" charset="0"/>
              </a:rPr>
              <a:t> 47 Now when evening came, the boat was in the middle of the sea; and He was alone on the land. (NKJV)</a:t>
            </a:r>
          </a:p>
          <a:p>
            <a:r>
              <a:rPr lang="en-US" altLang="en-US" sz="1600" b="1" dirty="0" smtClean="0">
                <a:effectLst>
                  <a:outerShdw blurRad="38100" dist="38100" dir="2700000" algn="tl">
                    <a:srgbClr val="000000">
                      <a:alpha val="43137"/>
                    </a:srgbClr>
                  </a:outerShdw>
                </a:effectLst>
                <a:latin typeface="Arial Narrow" pitchFamily="34" charset="0"/>
              </a:rPr>
              <a:t>Mark </a:t>
            </a:r>
            <a:r>
              <a:rPr lang="en-US" altLang="en-US" sz="1600" b="1" dirty="0">
                <a:effectLst>
                  <a:outerShdw blurRad="38100" dist="38100" dir="2700000" algn="tl">
                    <a:srgbClr val="000000">
                      <a:alpha val="43137"/>
                    </a:srgbClr>
                  </a:outerShdw>
                </a:effectLst>
                <a:latin typeface="Arial Narrow" pitchFamily="34" charset="0"/>
              </a:rPr>
              <a:t>1 </a:t>
            </a:r>
          </a:p>
          <a:p>
            <a:r>
              <a:rPr lang="en-US" altLang="en-US" sz="1600" dirty="0">
                <a:latin typeface="Arial Narrow" pitchFamily="34" charset="0"/>
              </a:rPr>
              <a:t> 35 Now in the morning, having risen a long while before daylight, He went out and departed to a solitary place; and there He prayed. (NKJV)</a:t>
            </a:r>
          </a:p>
          <a:p>
            <a:r>
              <a:rPr lang="en-US" altLang="en-US" sz="1600" b="1" dirty="0" smtClean="0">
                <a:effectLst>
                  <a:outerShdw blurRad="38100" dist="38100" dir="2700000" algn="tl">
                    <a:srgbClr val="000000">
                      <a:alpha val="43137"/>
                    </a:srgbClr>
                  </a:outerShdw>
                </a:effectLst>
                <a:latin typeface="Arial Narrow" pitchFamily="34" charset="0"/>
              </a:rPr>
              <a:t>Matthew </a:t>
            </a:r>
            <a:r>
              <a:rPr lang="en-US" altLang="en-US" sz="1600" b="1" dirty="0">
                <a:effectLst>
                  <a:outerShdw blurRad="38100" dist="38100" dir="2700000" algn="tl">
                    <a:srgbClr val="000000">
                      <a:alpha val="43137"/>
                    </a:srgbClr>
                  </a:outerShdw>
                </a:effectLst>
                <a:latin typeface="Arial Narrow" pitchFamily="34" charset="0"/>
              </a:rPr>
              <a:t>14 </a:t>
            </a:r>
          </a:p>
          <a:p>
            <a:r>
              <a:rPr lang="en-US" altLang="en-US" sz="1600" dirty="0">
                <a:latin typeface="Arial Narrow" pitchFamily="34" charset="0"/>
              </a:rPr>
              <a:t> 13 When Jesus heard it, He departed from there by boat to a deserted place by Himself. But when the multitudes heard it, they followed Him on foot from the cities. (NKJV)</a:t>
            </a:r>
          </a:p>
          <a:p>
            <a:endParaRPr lang="en-US" altLang="en-US" sz="1600" dirty="0">
              <a:latin typeface="Arial Narrow" pitchFamily="34" charset="0"/>
            </a:endParaRPr>
          </a:p>
          <a:p>
            <a:r>
              <a:rPr lang="en-US" altLang="en-US" sz="1600" b="1" dirty="0">
                <a:effectLst>
                  <a:outerShdw blurRad="38100" dist="38100" dir="2700000" algn="tl">
                    <a:srgbClr val="000000">
                      <a:alpha val="43137"/>
                    </a:srgbClr>
                  </a:outerShdw>
                </a:effectLst>
                <a:latin typeface="Arial Narrow" pitchFamily="34" charset="0"/>
              </a:rPr>
              <a:t>Mark 9 </a:t>
            </a:r>
          </a:p>
          <a:p>
            <a:r>
              <a:rPr lang="en-US" altLang="en-US" sz="1600" dirty="0">
                <a:latin typeface="Arial Narrow" pitchFamily="34" charset="0"/>
              </a:rPr>
              <a:t> 33 Then He came to Capernaum. And when He was in the house He asked them, "What was it you disputed among yourselves on the road?"</a:t>
            </a:r>
          </a:p>
          <a:p>
            <a:r>
              <a:rPr lang="en-US" altLang="en-US" sz="1600" dirty="0">
                <a:latin typeface="Arial Narrow" pitchFamily="34" charset="0"/>
              </a:rPr>
              <a:t> 34 But they kept silent, for on the road they had disputed among themselves who would be the greatest.  (NKJV)</a:t>
            </a:r>
          </a:p>
          <a:p>
            <a:endParaRPr lang="en-US" altLang="en-US" sz="1600" dirty="0">
              <a:latin typeface="Arial Narrow" pitchFamily="34" charset="0"/>
            </a:endParaRPr>
          </a:p>
          <a:p>
            <a:endParaRPr lang="en-US" altLang="en-US" sz="1600" dirty="0">
              <a:latin typeface="Arial Narrow"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2286000" y="1730375"/>
            <a:ext cx="5029200" cy="2559050"/>
          </a:xfrm>
        </p:spPr>
        <p:txBody>
          <a:bodyPr/>
          <a:lstStyle>
            <a:lvl1pPr>
              <a:defRPr sz="5400"/>
            </a:lvl1pPr>
          </a:lstStyle>
          <a:p>
            <a:pPr lvl="0"/>
            <a:r>
              <a:rPr lang="en-US" altLang="en-US" noProof="0" smtClean="0"/>
              <a:t>Click to edit Master title style</a:t>
            </a:r>
          </a:p>
        </p:txBody>
      </p:sp>
      <p:sp>
        <p:nvSpPr>
          <p:cNvPr id="103427" name="Rectangle 3"/>
          <p:cNvSpPr>
            <a:spLocks noGrp="1" noChangeArrowheads="1"/>
          </p:cNvSpPr>
          <p:nvPr>
            <p:ph type="subTitle" idx="1"/>
          </p:nvPr>
        </p:nvSpPr>
        <p:spPr>
          <a:xfrm>
            <a:off x="2286000" y="4191000"/>
            <a:ext cx="5029200" cy="1190625"/>
          </a:xfrm>
        </p:spPr>
        <p:txBody>
          <a:bodyPr/>
          <a:lstStyle>
            <a:lvl1pPr marL="0" indent="0" algn="ctr">
              <a:buFontTx/>
              <a:buNone/>
              <a:defRPr sz="3600"/>
            </a:lvl1pPr>
          </a:lstStyle>
          <a:p>
            <a:pPr lvl="0"/>
            <a:r>
              <a:rPr lang="en-US" altLang="en-US" noProof="0" smtClean="0"/>
              <a:t>Click to edit Master subtitle style</a:t>
            </a:r>
          </a:p>
        </p:txBody>
      </p:sp>
      <p:sp>
        <p:nvSpPr>
          <p:cNvPr id="103428" name="Rectangle 4"/>
          <p:cNvSpPr>
            <a:spLocks noGrp="1" noChangeArrowheads="1"/>
          </p:cNvSpPr>
          <p:nvPr>
            <p:ph type="dt" sz="half" idx="2"/>
          </p:nvPr>
        </p:nvSpPr>
        <p:spPr>
          <a:xfrm>
            <a:off x="152400" y="6248400"/>
            <a:ext cx="1828800" cy="457200"/>
          </a:xfrm>
        </p:spPr>
        <p:txBody>
          <a:bodyPr/>
          <a:lstStyle>
            <a:lvl1pPr>
              <a:defRPr/>
            </a:lvl1pPr>
          </a:lstStyle>
          <a:p>
            <a:endParaRPr lang="en-US" altLang="en-US"/>
          </a:p>
        </p:txBody>
      </p:sp>
      <p:sp>
        <p:nvSpPr>
          <p:cNvPr id="103429" name="Rectangle 5"/>
          <p:cNvSpPr>
            <a:spLocks noGrp="1" noChangeArrowheads="1"/>
          </p:cNvSpPr>
          <p:nvPr>
            <p:ph type="ftr" sz="quarter" idx="3"/>
          </p:nvPr>
        </p:nvSpPr>
        <p:spPr>
          <a:xfrm>
            <a:off x="2209800" y="6248400"/>
            <a:ext cx="3048000" cy="457200"/>
          </a:xfrm>
        </p:spPr>
        <p:txBody>
          <a:bodyPr/>
          <a:lstStyle>
            <a:lvl1pPr>
              <a:defRPr/>
            </a:lvl1pPr>
          </a:lstStyle>
          <a:p>
            <a:endParaRPr lang="en-US" altLang="en-US"/>
          </a:p>
        </p:txBody>
      </p:sp>
      <p:sp>
        <p:nvSpPr>
          <p:cNvPr id="103430" name="Rectangle 6"/>
          <p:cNvSpPr>
            <a:spLocks noGrp="1" noChangeArrowheads="1"/>
          </p:cNvSpPr>
          <p:nvPr>
            <p:ph type="sldNum" sz="quarter" idx="4"/>
          </p:nvPr>
        </p:nvSpPr>
        <p:spPr>
          <a:xfrm>
            <a:off x="5410200" y="6248400"/>
            <a:ext cx="1752600" cy="457200"/>
          </a:xfrm>
        </p:spPr>
        <p:txBody>
          <a:bodyPr/>
          <a:lstStyle>
            <a:lvl1pPr>
              <a:defRPr/>
            </a:lvl1pPr>
          </a:lstStyle>
          <a:p>
            <a:fld id="{E8BB3ED2-E2F8-4367-9628-40890B94AC43}" type="slidenum">
              <a:rPr lang="en-US" altLang="en-US"/>
              <a:pPr/>
              <a:t>‹#›</a:t>
            </a:fld>
            <a:endParaRPr lang="en-US" alt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8C99D0-1918-4304-BD8A-8D7F8490EB3F}" type="slidenum">
              <a:rPr lang="en-US" altLang="en-US"/>
              <a:pPr/>
              <a:t>‹#›</a:t>
            </a:fld>
            <a:endParaRPr lang="en-US" altLang="en-US"/>
          </a:p>
        </p:txBody>
      </p:sp>
    </p:spTree>
    <p:extLst>
      <p:ext uri="{BB962C8B-B14F-4D97-AF65-F5344CB8AC3E}">
        <p14:creationId xmlns:p14="http://schemas.microsoft.com/office/powerpoint/2010/main" val="3415664568"/>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714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28600"/>
            <a:ext cx="4991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0FF5C6-9CDD-4416-AE64-C8E0DF118C97}" type="slidenum">
              <a:rPr lang="en-US" altLang="en-US"/>
              <a:pPr/>
              <a:t>‹#›</a:t>
            </a:fld>
            <a:endParaRPr lang="en-US" altLang="en-US"/>
          </a:p>
        </p:txBody>
      </p:sp>
    </p:spTree>
    <p:extLst>
      <p:ext uri="{BB962C8B-B14F-4D97-AF65-F5344CB8AC3E}">
        <p14:creationId xmlns:p14="http://schemas.microsoft.com/office/powerpoint/2010/main" val="8042636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EAE4D5-9D55-40AA-8BD5-01DB116B5547}" type="slidenum">
              <a:rPr lang="en-US" altLang="en-US"/>
              <a:pPr/>
              <a:t>‹#›</a:t>
            </a:fld>
            <a:endParaRPr lang="en-US" altLang="en-US"/>
          </a:p>
        </p:txBody>
      </p:sp>
    </p:spTree>
    <p:extLst>
      <p:ext uri="{BB962C8B-B14F-4D97-AF65-F5344CB8AC3E}">
        <p14:creationId xmlns:p14="http://schemas.microsoft.com/office/powerpoint/2010/main" val="3291011679"/>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2CE7BA-8D67-4F4D-A8D4-9EBB617D6070}" type="slidenum">
              <a:rPr lang="en-US" altLang="en-US"/>
              <a:pPr/>
              <a:t>‹#›</a:t>
            </a:fld>
            <a:endParaRPr lang="en-US" altLang="en-US"/>
          </a:p>
        </p:txBody>
      </p:sp>
    </p:spTree>
    <p:extLst>
      <p:ext uri="{BB962C8B-B14F-4D97-AF65-F5344CB8AC3E}">
        <p14:creationId xmlns:p14="http://schemas.microsoft.com/office/powerpoint/2010/main" val="174325723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752600"/>
            <a:ext cx="3352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752600"/>
            <a:ext cx="3352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1DE4B3A-B3E9-4D10-88E2-46A42C1C79B9}" type="slidenum">
              <a:rPr lang="en-US" altLang="en-US"/>
              <a:pPr/>
              <a:t>‹#›</a:t>
            </a:fld>
            <a:endParaRPr lang="en-US" altLang="en-US"/>
          </a:p>
        </p:txBody>
      </p:sp>
    </p:spTree>
    <p:extLst>
      <p:ext uri="{BB962C8B-B14F-4D97-AF65-F5344CB8AC3E}">
        <p14:creationId xmlns:p14="http://schemas.microsoft.com/office/powerpoint/2010/main" val="920221056"/>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737D3B3-4468-4F85-A451-84E655568657}" type="slidenum">
              <a:rPr lang="en-US" altLang="en-US"/>
              <a:pPr/>
              <a:t>‹#›</a:t>
            </a:fld>
            <a:endParaRPr lang="en-US" altLang="en-US"/>
          </a:p>
        </p:txBody>
      </p:sp>
    </p:spTree>
    <p:extLst>
      <p:ext uri="{BB962C8B-B14F-4D97-AF65-F5344CB8AC3E}">
        <p14:creationId xmlns:p14="http://schemas.microsoft.com/office/powerpoint/2010/main" val="159230748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82EC18E-752C-4669-AD80-6F5CEAA3BEBE}" type="slidenum">
              <a:rPr lang="en-US" altLang="en-US"/>
              <a:pPr/>
              <a:t>‹#›</a:t>
            </a:fld>
            <a:endParaRPr lang="en-US" altLang="en-US"/>
          </a:p>
        </p:txBody>
      </p:sp>
    </p:spTree>
    <p:extLst>
      <p:ext uri="{BB962C8B-B14F-4D97-AF65-F5344CB8AC3E}">
        <p14:creationId xmlns:p14="http://schemas.microsoft.com/office/powerpoint/2010/main" val="1230572579"/>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A94493C-962B-4BB0-8EC1-49F42E0C440D}" type="slidenum">
              <a:rPr lang="en-US" altLang="en-US"/>
              <a:pPr/>
              <a:t>‹#›</a:t>
            </a:fld>
            <a:endParaRPr lang="en-US" altLang="en-US"/>
          </a:p>
        </p:txBody>
      </p:sp>
    </p:spTree>
    <p:extLst>
      <p:ext uri="{BB962C8B-B14F-4D97-AF65-F5344CB8AC3E}">
        <p14:creationId xmlns:p14="http://schemas.microsoft.com/office/powerpoint/2010/main" val="2503712859"/>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52A62E7-FF57-46DE-BDE6-249297094743}" type="slidenum">
              <a:rPr lang="en-US" altLang="en-US"/>
              <a:pPr/>
              <a:t>‹#›</a:t>
            </a:fld>
            <a:endParaRPr lang="en-US" altLang="en-US"/>
          </a:p>
        </p:txBody>
      </p:sp>
    </p:spTree>
    <p:extLst>
      <p:ext uri="{BB962C8B-B14F-4D97-AF65-F5344CB8AC3E}">
        <p14:creationId xmlns:p14="http://schemas.microsoft.com/office/powerpoint/2010/main" val="2199646243"/>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1F23487-FDC2-4CA0-91B5-C78A8960CA33}" type="slidenum">
              <a:rPr lang="en-US" altLang="en-US"/>
              <a:pPr/>
              <a:t>‹#›</a:t>
            </a:fld>
            <a:endParaRPr lang="en-US" altLang="en-US"/>
          </a:p>
        </p:txBody>
      </p:sp>
    </p:spTree>
    <p:extLst>
      <p:ext uri="{BB962C8B-B14F-4D97-AF65-F5344CB8AC3E}">
        <p14:creationId xmlns:p14="http://schemas.microsoft.com/office/powerpoint/2010/main" val="259353741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1752600" y="228600"/>
            <a:ext cx="685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03" name="Rectangle 3"/>
          <p:cNvSpPr>
            <a:spLocks noGrp="1" noChangeArrowheads="1"/>
          </p:cNvSpPr>
          <p:nvPr>
            <p:ph type="body" idx="1"/>
          </p:nvPr>
        </p:nvSpPr>
        <p:spPr bwMode="auto">
          <a:xfrm>
            <a:off x="1752600" y="1752600"/>
            <a:ext cx="6858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4" name="Rectangle 4"/>
          <p:cNvSpPr>
            <a:spLocks noGrp="1" noChangeArrowheads="1"/>
          </p:cNvSpPr>
          <p:nvPr>
            <p:ph type="dt" sz="half" idx="2"/>
          </p:nvPr>
        </p:nvSpPr>
        <p:spPr bwMode="auto">
          <a:xfrm>
            <a:off x="762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endParaRPr lang="en-US" altLang="en-US"/>
          </a:p>
        </p:txBody>
      </p:sp>
      <p:sp>
        <p:nvSpPr>
          <p:cNvPr id="102405" name="Rectangle 5"/>
          <p:cNvSpPr>
            <a:spLocks noGrp="1" noChangeArrowheads="1"/>
          </p:cNvSpPr>
          <p:nvPr>
            <p:ph type="ftr" sz="quarter" idx="3"/>
          </p:nvPr>
        </p:nvSpPr>
        <p:spPr bwMode="auto">
          <a:xfrm>
            <a:off x="1752600" y="62484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endParaRPr lang="en-US" altLang="en-US"/>
          </a:p>
        </p:txBody>
      </p:sp>
      <p:sp>
        <p:nvSpPr>
          <p:cNvPr id="102406" name="Rectangle 6"/>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fld id="{E1C40F20-7A62-401C-9065-BD2ED76C45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fade thruBlk="1"/>
  </p:transition>
  <p:timing>
    <p:tnLst>
      <p:par>
        <p:cTn id="1" dur="indefinite" restart="never" nodeType="tmRoot"/>
      </p:par>
    </p:tnLst>
  </p:timing>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Black" pitchFamily="34" charset="0"/>
        </a:defRPr>
      </a:lvl2pPr>
      <a:lvl3pPr algn="ctr" rtl="0" fontAlgn="base">
        <a:spcBef>
          <a:spcPct val="0"/>
        </a:spcBef>
        <a:spcAft>
          <a:spcPct val="0"/>
        </a:spcAft>
        <a:defRPr sz="4000">
          <a:solidFill>
            <a:schemeClr val="tx2"/>
          </a:solidFill>
          <a:latin typeface="Arial Black" pitchFamily="34" charset="0"/>
        </a:defRPr>
      </a:lvl3pPr>
      <a:lvl4pPr algn="ctr" rtl="0" fontAlgn="base">
        <a:spcBef>
          <a:spcPct val="0"/>
        </a:spcBef>
        <a:spcAft>
          <a:spcPct val="0"/>
        </a:spcAft>
        <a:defRPr sz="4000">
          <a:solidFill>
            <a:schemeClr val="tx2"/>
          </a:solidFill>
          <a:latin typeface="Arial Black" pitchFamily="34" charset="0"/>
        </a:defRPr>
      </a:lvl4pPr>
      <a:lvl5pPr algn="ctr" rtl="0" fontAlgn="base">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z="7200" b="1" i="1" dirty="0">
                <a:solidFill>
                  <a:schemeClr val="accent1"/>
                </a:solidFill>
                <a:latin typeface="ShelleyAllegro BT" pitchFamily="66" charset="0"/>
              </a:rPr>
              <a:t>Jesus Christ</a:t>
            </a:r>
            <a:br>
              <a:rPr lang="en-US" altLang="en-US" sz="7200" b="1" i="1" dirty="0">
                <a:solidFill>
                  <a:schemeClr val="accent1"/>
                </a:solidFill>
                <a:latin typeface="ShelleyAllegro BT" pitchFamily="66" charset="0"/>
              </a:rPr>
            </a:br>
            <a:r>
              <a:rPr lang="en-US" altLang="en-US" sz="3200" dirty="0">
                <a:solidFill>
                  <a:schemeClr val="accent1"/>
                </a:solidFill>
                <a:latin typeface="Subway" pitchFamily="2" charset="0"/>
              </a:rPr>
              <a:t>Our Example &amp; Our Goal</a:t>
            </a:r>
            <a:endParaRPr lang="en-US" altLang="en-US" dirty="0">
              <a:solidFill>
                <a:schemeClr val="accent1"/>
              </a:solidFill>
            </a:endParaRPr>
          </a:p>
        </p:txBody>
      </p:sp>
      <p:sp>
        <p:nvSpPr>
          <p:cNvPr id="2051" name="Rectangle 3"/>
          <p:cNvSpPr>
            <a:spLocks noGrp="1" noChangeArrowheads="1"/>
          </p:cNvSpPr>
          <p:nvPr>
            <p:ph type="body" idx="1"/>
          </p:nvPr>
        </p:nvSpPr>
        <p:spPr/>
        <p:txBody>
          <a:bodyPr/>
          <a:lstStyle/>
          <a:p>
            <a:pPr>
              <a:lnSpc>
                <a:spcPct val="80000"/>
              </a:lnSpc>
              <a:buFontTx/>
              <a:buNone/>
            </a:pPr>
            <a:r>
              <a:rPr lang="en-US" altLang="en-US" sz="2900" dirty="0"/>
              <a:t>	</a:t>
            </a:r>
            <a:r>
              <a:rPr lang="en-US" altLang="en-US" sz="2900" baseline="30000" dirty="0">
                <a:solidFill>
                  <a:srgbClr val="FF0000"/>
                </a:solidFill>
                <a:latin typeface="AvantGarde Bk BT" pitchFamily="34" charset="0"/>
              </a:rPr>
              <a:t>1Peter 2:21</a:t>
            </a:r>
            <a:r>
              <a:rPr lang="en-US" altLang="en-US" sz="2900" baseline="30000" dirty="0">
                <a:latin typeface="AvantGarde Bk BT" pitchFamily="34" charset="0"/>
              </a:rPr>
              <a:t> </a:t>
            </a:r>
            <a:r>
              <a:rPr lang="en-US" altLang="en-US" sz="2900" dirty="0">
                <a:latin typeface="AvantGarde Bk BT" pitchFamily="34" charset="0"/>
              </a:rPr>
              <a:t>For to this you were called, because Christ also suffered for us, leaving us an example, that you should follow His steps: </a:t>
            </a:r>
          </a:p>
          <a:p>
            <a:pPr>
              <a:lnSpc>
                <a:spcPct val="80000"/>
              </a:lnSpc>
              <a:buFontTx/>
              <a:buNone/>
            </a:pPr>
            <a:r>
              <a:rPr lang="en-US" altLang="en-US" sz="2900" dirty="0"/>
              <a:t>	</a:t>
            </a:r>
            <a:r>
              <a:rPr lang="en-US" altLang="en-US" sz="2900" baseline="30000" dirty="0">
                <a:solidFill>
                  <a:srgbClr val="FF0000"/>
                </a:solidFill>
                <a:latin typeface="AvantGarde Bk BT" pitchFamily="34" charset="0"/>
              </a:rPr>
              <a:t>Phil. 2:5</a:t>
            </a:r>
            <a:r>
              <a:rPr lang="en-US" altLang="en-US" sz="2900" baseline="30000" dirty="0">
                <a:latin typeface="AvantGarde Bk BT" pitchFamily="34" charset="0"/>
              </a:rPr>
              <a:t> </a:t>
            </a:r>
            <a:r>
              <a:rPr lang="en-US" altLang="en-US" sz="2900" dirty="0">
                <a:latin typeface="AvantGarde Bk BT" pitchFamily="34" charset="0"/>
              </a:rPr>
              <a:t>Let this mind be in you which was also in Christ Jesus,  </a:t>
            </a:r>
            <a:endParaRPr lang="en-US" altLang="en-US" sz="2900" dirty="0"/>
          </a:p>
          <a:p>
            <a:pPr>
              <a:lnSpc>
                <a:spcPct val="80000"/>
              </a:lnSpc>
              <a:buFontTx/>
              <a:buNone/>
            </a:pPr>
            <a:r>
              <a:rPr lang="en-US" altLang="en-US" sz="2900" dirty="0"/>
              <a:t>	</a:t>
            </a:r>
            <a:r>
              <a:rPr lang="en-US" altLang="en-US" sz="2900" baseline="30000" dirty="0">
                <a:solidFill>
                  <a:srgbClr val="FF0000"/>
                </a:solidFill>
                <a:latin typeface="AvantGarde Bk BT" pitchFamily="34" charset="0"/>
              </a:rPr>
              <a:t>2Cor. 10:5</a:t>
            </a:r>
            <a:r>
              <a:rPr lang="en-US" altLang="en-US" sz="2900" baseline="30000" dirty="0">
                <a:latin typeface="AvantGarde Bk BT" pitchFamily="34" charset="0"/>
              </a:rPr>
              <a:t> </a:t>
            </a:r>
            <a:r>
              <a:rPr lang="en-US" altLang="en-US" sz="2900" dirty="0">
                <a:latin typeface="AvantGarde Bk BT" pitchFamily="34" charset="0"/>
              </a:rPr>
              <a:t>casting down arguments and every high thing that exalts itself against the knowledge of God, bringing every thought into captivity to the obedience of Christ, </a:t>
            </a:r>
            <a:endParaRPr lang="en-US" altLang="en-US" sz="2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2051">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 calcmode="lin" valueType="num">
                                      <p:cBhvr>
                                        <p:cTn id="19" dur="500" fill="hold"/>
                                        <p:tgtEl>
                                          <p:spTgt spid="2051">
                                            <p:txEl>
                                              <p:pRg st="1" end="1"/>
                                            </p:txEl>
                                          </p:spTgt>
                                        </p:tgtEl>
                                        <p:attrNameLst>
                                          <p:attrName>ppt_w</p:attrName>
                                        </p:attrNameLst>
                                      </p:cBhvr>
                                      <p:tavLst>
                                        <p:tav tm="0">
                                          <p:val>
                                            <p:strVal val="2/3*#ppt_w"/>
                                          </p:val>
                                        </p:tav>
                                        <p:tav tm="100000">
                                          <p:val>
                                            <p:strVal val="#ppt_w"/>
                                          </p:val>
                                        </p:tav>
                                      </p:tavLst>
                                    </p:anim>
                                    <p:anim calcmode="lin" valueType="num">
                                      <p:cBhvr>
                                        <p:cTn id="20" dur="500" fill="hold"/>
                                        <p:tgtEl>
                                          <p:spTgt spid="2051">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 calcmode="lin" valueType="num">
                                      <p:cBhvr>
                                        <p:cTn id="25" dur="500" fill="hold"/>
                                        <p:tgtEl>
                                          <p:spTgt spid="2051">
                                            <p:txEl>
                                              <p:pRg st="2" end="2"/>
                                            </p:txEl>
                                          </p:spTgt>
                                        </p:tgtEl>
                                        <p:attrNameLst>
                                          <p:attrName>ppt_w</p:attrName>
                                        </p:attrNameLst>
                                      </p:cBhvr>
                                      <p:tavLst>
                                        <p:tav tm="0">
                                          <p:val>
                                            <p:strVal val="2/3*#ppt_w"/>
                                          </p:val>
                                        </p:tav>
                                        <p:tav tm="100000">
                                          <p:val>
                                            <p:strVal val="#ppt_w"/>
                                          </p:val>
                                        </p:tav>
                                      </p:tavLst>
                                    </p:anim>
                                    <p:anim calcmode="lin" valueType="num">
                                      <p:cBhvr>
                                        <p:cTn id="26" dur="500" fill="hold"/>
                                        <p:tgtEl>
                                          <p:spTgt spid="2051">
                                            <p:txEl>
                                              <p:pRg st="2" end="2"/>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4800" b="1" u="sng" dirty="0">
                <a:solidFill>
                  <a:srgbClr val="FFFF00"/>
                </a:solidFill>
                <a:effectLst>
                  <a:outerShdw blurRad="38100" dist="38100" dir="2700000" algn="tl">
                    <a:srgbClr val="000000">
                      <a:alpha val="43137"/>
                    </a:srgbClr>
                  </a:outerShdw>
                </a:effectLst>
                <a:latin typeface="Subway" pitchFamily="2" charset="0"/>
              </a:rPr>
              <a:t>No Physical Wealth</a:t>
            </a:r>
          </a:p>
        </p:txBody>
      </p:sp>
      <p:sp>
        <p:nvSpPr>
          <p:cNvPr id="19459" name="Rectangle 3"/>
          <p:cNvSpPr>
            <a:spLocks noGrp="1" noChangeArrowheads="1"/>
          </p:cNvSpPr>
          <p:nvPr>
            <p:ph type="body" idx="1"/>
          </p:nvPr>
        </p:nvSpPr>
        <p:spPr/>
        <p:txBody>
          <a:bodyPr/>
          <a:lstStyle/>
          <a:p>
            <a:pPr lvl="1"/>
            <a:r>
              <a:rPr lang="en-US" altLang="en-US" sz="8000" b="1" dirty="0">
                <a:effectLst>
                  <a:outerShdw blurRad="38100" dist="38100" dir="2700000" algn="tl">
                    <a:srgbClr val="000000">
                      <a:alpha val="43137"/>
                    </a:srgbClr>
                  </a:outerShdw>
                </a:effectLst>
                <a:latin typeface="Subway" pitchFamily="2" charset="0"/>
              </a:rPr>
              <a:t>Matt. 8:20</a:t>
            </a:r>
          </a:p>
        </p:txBody>
      </p:sp>
      <p:graphicFrame>
        <p:nvGraphicFramePr>
          <p:cNvPr id="19460" name="Object 4"/>
          <p:cNvGraphicFramePr>
            <a:graphicFrameLocks noChangeAspect="1"/>
          </p:cNvGraphicFramePr>
          <p:nvPr/>
        </p:nvGraphicFramePr>
        <p:xfrm>
          <a:off x="1371600" y="3214688"/>
          <a:ext cx="8153400" cy="4471987"/>
        </p:xfrm>
        <a:graphic>
          <a:graphicData uri="http://schemas.openxmlformats.org/presentationml/2006/ole">
            <mc:AlternateContent xmlns:mc="http://schemas.openxmlformats.org/markup-compatibility/2006">
              <mc:Choice xmlns:v="urn:schemas-microsoft-com:vml" Requires="v">
                <p:oleObj spid="_x0000_s19463" name="Clip" r:id="rId4" imgW="1463043" imgH="1097282" progId="MS_ClipArt_Gallery.2">
                  <p:embed/>
                </p:oleObj>
              </mc:Choice>
              <mc:Fallback>
                <p:oleObj name="Clip" r:id="rId4" imgW="1463043" imgH="1097282"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214688"/>
                        <a:ext cx="8153400" cy="447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animEffect transition="in" filter="checkerboard(down)">
                                      <p:cBhvr>
                                        <p:cTn id="11" dur="500"/>
                                        <p:tgtEl>
                                          <p:spTgt spid="19459">
                                            <p:txEl>
                                              <p:pRg st="0" end="0"/>
                                            </p:txEl>
                                          </p:spTgt>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19460"/>
                                        </p:tgtEl>
                                        <p:attrNameLst>
                                          <p:attrName>style.visibility</p:attrName>
                                        </p:attrNameLst>
                                      </p:cBhvr>
                                      <p:to>
                                        <p:strVal val="visible"/>
                                      </p:to>
                                    </p:set>
                                    <p:anim calcmode="lin" valueType="num">
                                      <p:cBhvr additive="base">
                                        <p:cTn id="15" dur="500" fill="hold"/>
                                        <p:tgtEl>
                                          <p:spTgt spid="19460"/>
                                        </p:tgtEl>
                                        <p:attrNameLst>
                                          <p:attrName>ppt_x</p:attrName>
                                        </p:attrNameLst>
                                      </p:cBhvr>
                                      <p:tavLst>
                                        <p:tav tm="0">
                                          <p:val>
                                            <p:strVal val="0-#ppt_w/2"/>
                                          </p:val>
                                        </p:tav>
                                        <p:tav tm="100000">
                                          <p:val>
                                            <p:strVal val="#ppt_x"/>
                                          </p:val>
                                        </p:tav>
                                      </p:tavLst>
                                    </p:anim>
                                    <p:anim calcmode="lin" valueType="num">
                                      <p:cBhvr additive="base">
                                        <p:cTn id="16"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6000" b="1" u="sng" dirty="0">
                <a:solidFill>
                  <a:srgbClr val="FFFF00"/>
                </a:solidFill>
                <a:effectLst>
                  <a:outerShdw blurRad="38100" dist="38100" dir="2700000" algn="tl">
                    <a:srgbClr val="000000">
                      <a:alpha val="43137"/>
                    </a:srgbClr>
                  </a:outerShdw>
                </a:effectLst>
                <a:latin typeface="Subway" pitchFamily="2" charset="0"/>
              </a:rPr>
              <a:t>Misunderstood</a:t>
            </a:r>
            <a:endParaRPr lang="en-US" altLang="en-US" sz="3600" b="1" u="sng" dirty="0">
              <a:solidFill>
                <a:srgbClr val="FFFF00"/>
              </a:solidFill>
              <a:effectLst>
                <a:outerShdw blurRad="38100" dist="38100" dir="2700000" algn="tl">
                  <a:srgbClr val="000000">
                    <a:alpha val="43137"/>
                  </a:srgbClr>
                </a:outerShdw>
              </a:effectLst>
              <a:latin typeface="Subway" pitchFamily="2" charset="0"/>
            </a:endParaRPr>
          </a:p>
        </p:txBody>
      </p:sp>
      <p:sp>
        <p:nvSpPr>
          <p:cNvPr id="20483" name="Rectangle 3"/>
          <p:cNvSpPr>
            <a:spLocks noGrp="1" noChangeArrowheads="1"/>
          </p:cNvSpPr>
          <p:nvPr>
            <p:ph type="body" idx="1"/>
          </p:nvPr>
        </p:nvSpPr>
        <p:spPr>
          <a:xfrm>
            <a:off x="1752600" y="2362200"/>
            <a:ext cx="7391400" cy="3733800"/>
          </a:xfrm>
        </p:spPr>
        <p:txBody>
          <a:bodyPr/>
          <a:lstStyle/>
          <a:p>
            <a:pPr lvl="1"/>
            <a:r>
              <a:rPr lang="en-US" altLang="en-US" sz="6600">
                <a:latin typeface="Subway" pitchFamily="2" charset="0"/>
              </a:rPr>
              <a:t>John 11:33-35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up)">
                                      <p:cBhvr>
                                        <p:cTn id="7" dur="500"/>
                                        <p:tgtEl>
                                          <p:spTgt spid="2048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dissolve">
                                      <p:cBhvr>
                                        <p:cTn id="11"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24100" y="300038"/>
            <a:ext cx="5905500" cy="854075"/>
          </a:xfrm>
        </p:spPr>
        <p:txBody>
          <a:bodyPr/>
          <a:lstStyle/>
          <a:p>
            <a:r>
              <a:rPr lang="en-US" altLang="en-US" sz="5400" b="1" u="sng" dirty="0">
                <a:solidFill>
                  <a:srgbClr val="FFFF00"/>
                </a:solidFill>
                <a:effectLst>
                  <a:outerShdw blurRad="38100" dist="38100" dir="2700000" algn="tl">
                    <a:srgbClr val="000000">
                      <a:alpha val="43137"/>
                    </a:srgbClr>
                  </a:outerShdw>
                </a:effectLst>
                <a:latin typeface="Subway" pitchFamily="2" charset="0"/>
              </a:rPr>
              <a:t>Criticized</a:t>
            </a:r>
            <a:endParaRPr lang="en-US" altLang="en-US" sz="3600" b="1" u="sng" dirty="0">
              <a:solidFill>
                <a:srgbClr val="FFFF00"/>
              </a:solidFill>
              <a:effectLst>
                <a:outerShdw blurRad="38100" dist="38100" dir="2700000" algn="tl">
                  <a:srgbClr val="000000">
                    <a:alpha val="43137"/>
                  </a:srgbClr>
                </a:outerShdw>
              </a:effectLst>
              <a:latin typeface="Subway" pitchFamily="2" charset="0"/>
            </a:endParaRPr>
          </a:p>
        </p:txBody>
      </p:sp>
      <p:sp>
        <p:nvSpPr>
          <p:cNvPr id="16387" name="Rectangle 3"/>
          <p:cNvSpPr>
            <a:spLocks noGrp="1" noChangeArrowheads="1"/>
          </p:cNvSpPr>
          <p:nvPr>
            <p:ph type="body" idx="1"/>
          </p:nvPr>
        </p:nvSpPr>
        <p:spPr>
          <a:xfrm>
            <a:off x="990600" y="1524000"/>
            <a:ext cx="8077200" cy="5181600"/>
          </a:xfrm>
        </p:spPr>
        <p:txBody>
          <a:bodyPr/>
          <a:lstStyle/>
          <a:p>
            <a:pPr lvl="1"/>
            <a:r>
              <a:rPr lang="en-US" altLang="en-US" sz="3200" b="1" dirty="0">
                <a:solidFill>
                  <a:schemeClr val="tx1"/>
                </a:solidFill>
                <a:effectLst>
                  <a:outerShdw blurRad="38100" dist="38100" dir="2700000" algn="tl">
                    <a:srgbClr val="000000">
                      <a:alpha val="43137"/>
                    </a:srgbClr>
                  </a:outerShdw>
                </a:effectLst>
                <a:latin typeface="Subway" pitchFamily="2" charset="0"/>
              </a:rPr>
              <a:t>Rev. 12:10; Matt. 11:19; John 8:48</a:t>
            </a:r>
          </a:p>
          <a:p>
            <a:pPr lvl="1"/>
            <a:r>
              <a:rPr lang="en-US" altLang="en-US" sz="3200" b="1" dirty="0">
                <a:solidFill>
                  <a:schemeClr val="tx1"/>
                </a:solidFill>
                <a:effectLst>
                  <a:outerShdw blurRad="38100" dist="38100" dir="2700000" algn="tl">
                    <a:srgbClr val="000000">
                      <a:alpha val="43137"/>
                    </a:srgbClr>
                  </a:outerShdw>
                </a:effectLst>
                <a:latin typeface="Subway" pitchFamily="2" charset="0"/>
              </a:rPr>
              <a:t>Mark 2:6 Accused of Blasphemies</a:t>
            </a:r>
          </a:p>
          <a:p>
            <a:pPr lvl="2"/>
            <a:r>
              <a:rPr lang="en-US" altLang="en-US" sz="2800" b="1" dirty="0">
                <a:solidFill>
                  <a:schemeClr val="tx1"/>
                </a:solidFill>
                <a:effectLst>
                  <a:outerShdw blurRad="38100" dist="38100" dir="2700000" algn="tl">
                    <a:srgbClr val="000000">
                      <a:alpha val="43137"/>
                    </a:srgbClr>
                  </a:outerShdw>
                </a:effectLst>
                <a:latin typeface="Subway" pitchFamily="2" charset="0"/>
              </a:rPr>
              <a:t>2:16 Eating with sinners</a:t>
            </a:r>
          </a:p>
          <a:p>
            <a:pPr lvl="2"/>
            <a:r>
              <a:rPr lang="en-US" altLang="en-US" sz="2800" b="1" dirty="0">
                <a:solidFill>
                  <a:schemeClr val="tx1"/>
                </a:solidFill>
                <a:effectLst>
                  <a:outerShdw blurRad="38100" dist="38100" dir="2700000" algn="tl">
                    <a:srgbClr val="000000">
                      <a:alpha val="43137"/>
                    </a:srgbClr>
                  </a:outerShdw>
                </a:effectLst>
                <a:latin typeface="Subway" pitchFamily="2" charset="0"/>
              </a:rPr>
              <a:t>2:23 Breaking the Sabbath</a:t>
            </a:r>
          </a:p>
          <a:p>
            <a:pPr lvl="2"/>
            <a:r>
              <a:rPr lang="en-US" altLang="en-US" sz="2800" b="1" dirty="0">
                <a:solidFill>
                  <a:schemeClr val="tx1"/>
                </a:solidFill>
                <a:effectLst>
                  <a:outerShdw blurRad="38100" dist="38100" dir="2700000" algn="tl">
                    <a:srgbClr val="000000">
                      <a:alpha val="43137"/>
                    </a:srgbClr>
                  </a:outerShdw>
                </a:effectLst>
                <a:latin typeface="Subway" pitchFamily="2" charset="0"/>
              </a:rPr>
              <a:t>3:2 Watched that they might accuse</a:t>
            </a:r>
          </a:p>
          <a:p>
            <a:pPr lvl="2"/>
            <a:r>
              <a:rPr lang="en-US" altLang="en-US" sz="2800" b="1" dirty="0">
                <a:solidFill>
                  <a:schemeClr val="tx1"/>
                </a:solidFill>
                <a:effectLst>
                  <a:outerShdw blurRad="38100" dist="38100" dir="2700000" algn="tl">
                    <a:srgbClr val="000000">
                      <a:alpha val="43137"/>
                    </a:srgbClr>
                  </a:outerShdw>
                </a:effectLst>
                <a:latin typeface="Subway" pitchFamily="2" charset="0"/>
              </a:rPr>
              <a:t>3:6 Looked for way to Kill</a:t>
            </a:r>
          </a:p>
          <a:p>
            <a:pPr lvl="2"/>
            <a:r>
              <a:rPr lang="en-US" altLang="en-US" sz="2800" b="1" dirty="0">
                <a:solidFill>
                  <a:schemeClr val="tx1"/>
                </a:solidFill>
                <a:effectLst>
                  <a:outerShdw blurRad="38100" dist="38100" dir="2700000" algn="tl">
                    <a:srgbClr val="000000">
                      <a:alpha val="43137"/>
                    </a:srgbClr>
                  </a:outerShdw>
                </a:effectLst>
                <a:latin typeface="Subway" pitchFamily="2" charset="0"/>
              </a:rPr>
              <a:t>3:20 Accused of In league with devil</a:t>
            </a:r>
          </a:p>
          <a:p>
            <a:r>
              <a:rPr lang="en-US" altLang="en-US" sz="3600" b="1" dirty="0">
                <a:solidFill>
                  <a:schemeClr val="tx1"/>
                </a:solidFill>
                <a:effectLst>
                  <a:outerShdw blurRad="38100" dist="38100" dir="2700000" algn="tl">
                    <a:srgbClr val="000000">
                      <a:alpha val="43137"/>
                    </a:srgbClr>
                  </a:outerShdw>
                </a:effectLst>
                <a:latin typeface="Subway" pitchFamily="2" charset="0"/>
              </a:rPr>
              <a:t>Enemies attacking</a:t>
            </a:r>
          </a:p>
          <a:p>
            <a:r>
              <a:rPr lang="en-US" altLang="en-US" sz="3600" b="1" dirty="0">
                <a:solidFill>
                  <a:schemeClr val="tx1"/>
                </a:solidFill>
                <a:effectLst>
                  <a:outerShdw blurRad="38100" dist="38100" dir="2700000" algn="tl">
                    <a:srgbClr val="000000">
                      <a:alpha val="43137"/>
                    </a:srgbClr>
                  </a:outerShdw>
                </a:effectLst>
                <a:latin typeface="Subway" pitchFamily="2" charset="0"/>
              </a:rPr>
              <a:t>Gossiped and Slandered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1+#ppt_w/2"/>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6"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p:cTn id="13" dur="500" fill="hold"/>
                                        <p:tgtEl>
                                          <p:spTgt spid="16387">
                                            <p:txEl>
                                              <p:pRg st="0" end="0"/>
                                            </p:txEl>
                                          </p:spTgt>
                                        </p:tgtEl>
                                        <p:attrNameLst>
                                          <p:attrName>ppt_w</p:attrName>
                                        </p:attrNameLst>
                                      </p:cBhvr>
                                      <p:tavLst>
                                        <p:tav tm="0">
                                          <p:val>
                                            <p:strVal val="(6*min(max(#ppt_w*#ppt_h,.3),1)-7.4)/-.7*#ppt_w"/>
                                          </p:val>
                                        </p:tav>
                                        <p:tav tm="100000">
                                          <p:val>
                                            <p:strVal val="#ppt_w"/>
                                          </p:val>
                                        </p:tav>
                                      </p:tavLst>
                                    </p:anim>
                                    <p:anim calcmode="lin" valueType="num">
                                      <p:cBhvr>
                                        <p:cTn id="14" dur="500" fill="hold"/>
                                        <p:tgtEl>
                                          <p:spTgt spid="16387">
                                            <p:txEl>
                                              <p:pRg st="0" end="0"/>
                                            </p:txEl>
                                          </p:spTgt>
                                        </p:tgtEl>
                                        <p:attrNameLst>
                                          <p:attrName>ppt_h</p:attrName>
                                        </p:attrNameLst>
                                      </p:cBhvr>
                                      <p:tavLst>
                                        <p:tav tm="0">
                                          <p:val>
                                            <p:strVal val="(6*min(max(#ppt_w*#ppt_h,.3),1)-7.4)/-.7*#ppt_h"/>
                                          </p:val>
                                        </p:tav>
                                        <p:tav tm="100000">
                                          <p:val>
                                            <p:strVal val="#ppt_h"/>
                                          </p:val>
                                        </p:tav>
                                      </p:tavLst>
                                    </p:anim>
                                    <p:anim calcmode="lin" valueType="num">
                                      <p:cBhvr>
                                        <p:cTn id="15" dur="500" fill="hold"/>
                                        <p:tgtEl>
                                          <p:spTgt spid="16387">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6387">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16387">
                                            <p:txEl>
                                              <p:pRg st="1" end="1"/>
                                            </p:txEl>
                                          </p:spTgt>
                                        </p:tgtEl>
                                        <p:attrNameLst>
                                          <p:attrName>style.visibility</p:attrName>
                                        </p:attrNameLst>
                                      </p:cBhvr>
                                      <p:to>
                                        <p:strVal val="visible"/>
                                      </p:to>
                                    </p:set>
                                    <p:anim calcmode="lin" valueType="num">
                                      <p:cBhvr>
                                        <p:cTn id="21" dur="500" fill="hold"/>
                                        <p:tgtEl>
                                          <p:spTgt spid="16387">
                                            <p:txEl>
                                              <p:pRg st="1" end="1"/>
                                            </p:txEl>
                                          </p:spTgt>
                                        </p:tgtEl>
                                        <p:attrNameLst>
                                          <p:attrName>ppt_w</p:attrName>
                                        </p:attrNameLst>
                                      </p:cBhvr>
                                      <p:tavLst>
                                        <p:tav tm="0">
                                          <p:val>
                                            <p:strVal val="(6*min(max(#ppt_w*#ppt_h,.3),1)-7.4)/-.7*#ppt_w"/>
                                          </p:val>
                                        </p:tav>
                                        <p:tav tm="100000">
                                          <p:val>
                                            <p:strVal val="#ppt_w"/>
                                          </p:val>
                                        </p:tav>
                                      </p:tavLst>
                                    </p:anim>
                                    <p:anim calcmode="lin" valueType="num">
                                      <p:cBhvr>
                                        <p:cTn id="22" dur="500" fill="hold"/>
                                        <p:tgtEl>
                                          <p:spTgt spid="16387">
                                            <p:txEl>
                                              <p:pRg st="1" end="1"/>
                                            </p:txEl>
                                          </p:spTgt>
                                        </p:tgtEl>
                                        <p:attrNameLst>
                                          <p:attrName>ppt_h</p:attrName>
                                        </p:attrNameLst>
                                      </p:cBhvr>
                                      <p:tavLst>
                                        <p:tav tm="0">
                                          <p:val>
                                            <p:strVal val="(6*min(max(#ppt_w*#ppt_h,.3),1)-7.4)/-.7*#ppt_h"/>
                                          </p:val>
                                        </p:tav>
                                        <p:tav tm="100000">
                                          <p:val>
                                            <p:strVal val="#ppt_h"/>
                                          </p:val>
                                        </p:tav>
                                      </p:tavLst>
                                    </p:anim>
                                    <p:anim calcmode="lin" valueType="num">
                                      <p:cBhvr>
                                        <p:cTn id="23" dur="500" fill="hold"/>
                                        <p:tgtEl>
                                          <p:spTgt spid="16387">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16387">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500"/>
                            </p:stCondLst>
                            <p:childTnLst>
                              <p:par>
                                <p:cTn id="26" presetID="23" presetClass="entr" presetSubtype="36" fill="hold" grpId="0" nodeType="afterEffect">
                                  <p:stCondLst>
                                    <p:cond delay="0"/>
                                  </p:stCondLst>
                                  <p:childTnLst>
                                    <p:set>
                                      <p:cBhvr>
                                        <p:cTn id="27" dur="1" fill="hold">
                                          <p:stCondLst>
                                            <p:cond delay="0"/>
                                          </p:stCondLst>
                                        </p:cTn>
                                        <p:tgtEl>
                                          <p:spTgt spid="16387">
                                            <p:txEl>
                                              <p:pRg st="2" end="2"/>
                                            </p:txEl>
                                          </p:spTgt>
                                        </p:tgtEl>
                                        <p:attrNameLst>
                                          <p:attrName>style.visibility</p:attrName>
                                        </p:attrNameLst>
                                      </p:cBhvr>
                                      <p:to>
                                        <p:strVal val="visible"/>
                                      </p:to>
                                    </p:set>
                                    <p:anim calcmode="lin" valueType="num">
                                      <p:cBhvr>
                                        <p:cTn id="28" dur="2000" fill="hold"/>
                                        <p:tgtEl>
                                          <p:spTgt spid="16387">
                                            <p:txEl>
                                              <p:pRg st="2" end="2"/>
                                            </p:txEl>
                                          </p:spTgt>
                                        </p:tgtEl>
                                        <p:attrNameLst>
                                          <p:attrName>ppt_w</p:attrName>
                                        </p:attrNameLst>
                                      </p:cBhvr>
                                      <p:tavLst>
                                        <p:tav tm="0">
                                          <p:val>
                                            <p:strVal val="(6*min(max(#ppt_w*#ppt_h,.3),1)-7.4)/-.7*#ppt_w"/>
                                          </p:val>
                                        </p:tav>
                                        <p:tav tm="100000">
                                          <p:val>
                                            <p:strVal val="#ppt_w"/>
                                          </p:val>
                                        </p:tav>
                                      </p:tavLst>
                                    </p:anim>
                                    <p:anim calcmode="lin" valueType="num">
                                      <p:cBhvr>
                                        <p:cTn id="29" dur="2000" fill="hold"/>
                                        <p:tgtEl>
                                          <p:spTgt spid="16387">
                                            <p:txEl>
                                              <p:pRg st="2" end="2"/>
                                            </p:txEl>
                                          </p:spTgt>
                                        </p:tgtEl>
                                        <p:attrNameLst>
                                          <p:attrName>ppt_h</p:attrName>
                                        </p:attrNameLst>
                                      </p:cBhvr>
                                      <p:tavLst>
                                        <p:tav tm="0">
                                          <p:val>
                                            <p:strVal val="(6*min(max(#ppt_w*#ppt_h,.3),1)-7.4)/-.7*#ppt_h"/>
                                          </p:val>
                                        </p:tav>
                                        <p:tav tm="100000">
                                          <p:val>
                                            <p:strVal val="#ppt_h"/>
                                          </p:val>
                                        </p:tav>
                                      </p:tavLst>
                                    </p:anim>
                                    <p:anim calcmode="lin" valueType="num">
                                      <p:cBhvr>
                                        <p:cTn id="30" dur="2000" fill="hold"/>
                                        <p:tgtEl>
                                          <p:spTgt spid="16387">
                                            <p:txEl>
                                              <p:pRg st="2" end="2"/>
                                            </p:txEl>
                                          </p:spTgt>
                                        </p:tgtEl>
                                        <p:attrNameLst>
                                          <p:attrName>ppt_x</p:attrName>
                                        </p:attrNameLst>
                                      </p:cBhvr>
                                      <p:tavLst>
                                        <p:tav tm="0">
                                          <p:val>
                                            <p:fltVal val="0.5"/>
                                          </p:val>
                                        </p:tav>
                                        <p:tav tm="100000">
                                          <p:val>
                                            <p:strVal val="#ppt_x"/>
                                          </p:val>
                                        </p:tav>
                                      </p:tavLst>
                                    </p:anim>
                                    <p:anim calcmode="lin" valueType="num">
                                      <p:cBhvr>
                                        <p:cTn id="31" dur="2000" fill="hold"/>
                                        <p:tgtEl>
                                          <p:spTgt spid="16387">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500"/>
                            </p:stCondLst>
                            <p:childTnLst>
                              <p:par>
                                <p:cTn id="33" presetID="23" presetClass="entr" presetSubtype="36" fill="hold" grpId="0" nodeType="afterEffect">
                                  <p:stCondLst>
                                    <p:cond delay="0"/>
                                  </p:stCondLst>
                                  <p:childTnLst>
                                    <p:set>
                                      <p:cBhvr>
                                        <p:cTn id="34" dur="1" fill="hold">
                                          <p:stCondLst>
                                            <p:cond delay="0"/>
                                          </p:stCondLst>
                                        </p:cTn>
                                        <p:tgtEl>
                                          <p:spTgt spid="16387">
                                            <p:txEl>
                                              <p:pRg st="3" end="3"/>
                                            </p:txEl>
                                          </p:spTgt>
                                        </p:tgtEl>
                                        <p:attrNameLst>
                                          <p:attrName>style.visibility</p:attrName>
                                        </p:attrNameLst>
                                      </p:cBhvr>
                                      <p:to>
                                        <p:strVal val="visible"/>
                                      </p:to>
                                    </p:set>
                                    <p:anim calcmode="lin" valueType="num">
                                      <p:cBhvr>
                                        <p:cTn id="35" dur="2000" fill="hold"/>
                                        <p:tgtEl>
                                          <p:spTgt spid="16387">
                                            <p:txEl>
                                              <p:pRg st="3" end="3"/>
                                            </p:txEl>
                                          </p:spTgt>
                                        </p:tgtEl>
                                        <p:attrNameLst>
                                          <p:attrName>ppt_w</p:attrName>
                                        </p:attrNameLst>
                                      </p:cBhvr>
                                      <p:tavLst>
                                        <p:tav tm="0">
                                          <p:val>
                                            <p:strVal val="(6*min(max(#ppt_w*#ppt_h,.3),1)-7.4)/-.7*#ppt_w"/>
                                          </p:val>
                                        </p:tav>
                                        <p:tav tm="100000">
                                          <p:val>
                                            <p:strVal val="#ppt_w"/>
                                          </p:val>
                                        </p:tav>
                                      </p:tavLst>
                                    </p:anim>
                                    <p:anim calcmode="lin" valueType="num">
                                      <p:cBhvr>
                                        <p:cTn id="36" dur="2000" fill="hold"/>
                                        <p:tgtEl>
                                          <p:spTgt spid="16387">
                                            <p:txEl>
                                              <p:pRg st="3" end="3"/>
                                            </p:txEl>
                                          </p:spTgt>
                                        </p:tgtEl>
                                        <p:attrNameLst>
                                          <p:attrName>ppt_h</p:attrName>
                                        </p:attrNameLst>
                                      </p:cBhvr>
                                      <p:tavLst>
                                        <p:tav tm="0">
                                          <p:val>
                                            <p:strVal val="(6*min(max(#ppt_w*#ppt_h,.3),1)-7.4)/-.7*#ppt_h"/>
                                          </p:val>
                                        </p:tav>
                                        <p:tav tm="100000">
                                          <p:val>
                                            <p:strVal val="#ppt_h"/>
                                          </p:val>
                                        </p:tav>
                                      </p:tavLst>
                                    </p:anim>
                                    <p:anim calcmode="lin" valueType="num">
                                      <p:cBhvr>
                                        <p:cTn id="37" dur="2000" fill="hold"/>
                                        <p:tgtEl>
                                          <p:spTgt spid="16387">
                                            <p:txEl>
                                              <p:pRg st="3" end="3"/>
                                            </p:txEl>
                                          </p:spTgt>
                                        </p:tgtEl>
                                        <p:attrNameLst>
                                          <p:attrName>ppt_x</p:attrName>
                                        </p:attrNameLst>
                                      </p:cBhvr>
                                      <p:tavLst>
                                        <p:tav tm="0">
                                          <p:val>
                                            <p:fltVal val="0.5"/>
                                          </p:val>
                                        </p:tav>
                                        <p:tav tm="100000">
                                          <p:val>
                                            <p:strVal val="#ppt_x"/>
                                          </p:val>
                                        </p:tav>
                                      </p:tavLst>
                                    </p:anim>
                                    <p:anim calcmode="lin" valueType="num">
                                      <p:cBhvr>
                                        <p:cTn id="38" dur="2000" fill="hold"/>
                                        <p:tgtEl>
                                          <p:spTgt spid="16387">
                                            <p:txEl>
                                              <p:pRg st="3" end="3"/>
                                            </p:txEl>
                                          </p:spTgt>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4500"/>
                            </p:stCondLst>
                            <p:childTnLst>
                              <p:par>
                                <p:cTn id="40" presetID="23" presetClass="entr" presetSubtype="36" fill="hold" grpId="0" nodeType="afterEffect">
                                  <p:stCondLst>
                                    <p:cond delay="0"/>
                                  </p:stCondLst>
                                  <p:childTnLst>
                                    <p:set>
                                      <p:cBhvr>
                                        <p:cTn id="41" dur="1" fill="hold">
                                          <p:stCondLst>
                                            <p:cond delay="0"/>
                                          </p:stCondLst>
                                        </p:cTn>
                                        <p:tgtEl>
                                          <p:spTgt spid="16387">
                                            <p:txEl>
                                              <p:pRg st="4" end="4"/>
                                            </p:txEl>
                                          </p:spTgt>
                                        </p:tgtEl>
                                        <p:attrNameLst>
                                          <p:attrName>style.visibility</p:attrName>
                                        </p:attrNameLst>
                                      </p:cBhvr>
                                      <p:to>
                                        <p:strVal val="visible"/>
                                      </p:to>
                                    </p:set>
                                    <p:anim calcmode="lin" valueType="num">
                                      <p:cBhvr>
                                        <p:cTn id="42" dur="2000" fill="hold"/>
                                        <p:tgtEl>
                                          <p:spTgt spid="16387">
                                            <p:txEl>
                                              <p:pRg st="4" end="4"/>
                                            </p:txEl>
                                          </p:spTgt>
                                        </p:tgtEl>
                                        <p:attrNameLst>
                                          <p:attrName>ppt_w</p:attrName>
                                        </p:attrNameLst>
                                      </p:cBhvr>
                                      <p:tavLst>
                                        <p:tav tm="0">
                                          <p:val>
                                            <p:strVal val="(6*min(max(#ppt_w*#ppt_h,.3),1)-7.4)/-.7*#ppt_w"/>
                                          </p:val>
                                        </p:tav>
                                        <p:tav tm="100000">
                                          <p:val>
                                            <p:strVal val="#ppt_w"/>
                                          </p:val>
                                        </p:tav>
                                      </p:tavLst>
                                    </p:anim>
                                    <p:anim calcmode="lin" valueType="num">
                                      <p:cBhvr>
                                        <p:cTn id="43" dur="2000" fill="hold"/>
                                        <p:tgtEl>
                                          <p:spTgt spid="16387">
                                            <p:txEl>
                                              <p:pRg st="4" end="4"/>
                                            </p:txEl>
                                          </p:spTgt>
                                        </p:tgtEl>
                                        <p:attrNameLst>
                                          <p:attrName>ppt_h</p:attrName>
                                        </p:attrNameLst>
                                      </p:cBhvr>
                                      <p:tavLst>
                                        <p:tav tm="0">
                                          <p:val>
                                            <p:strVal val="(6*min(max(#ppt_w*#ppt_h,.3),1)-7.4)/-.7*#ppt_h"/>
                                          </p:val>
                                        </p:tav>
                                        <p:tav tm="100000">
                                          <p:val>
                                            <p:strVal val="#ppt_h"/>
                                          </p:val>
                                        </p:tav>
                                      </p:tavLst>
                                    </p:anim>
                                    <p:anim calcmode="lin" valueType="num">
                                      <p:cBhvr>
                                        <p:cTn id="44" dur="2000" fill="hold"/>
                                        <p:tgtEl>
                                          <p:spTgt spid="16387">
                                            <p:txEl>
                                              <p:pRg st="4" end="4"/>
                                            </p:txEl>
                                          </p:spTgt>
                                        </p:tgtEl>
                                        <p:attrNameLst>
                                          <p:attrName>ppt_x</p:attrName>
                                        </p:attrNameLst>
                                      </p:cBhvr>
                                      <p:tavLst>
                                        <p:tav tm="0">
                                          <p:val>
                                            <p:fltVal val="0.5"/>
                                          </p:val>
                                        </p:tav>
                                        <p:tav tm="100000">
                                          <p:val>
                                            <p:strVal val="#ppt_x"/>
                                          </p:val>
                                        </p:tav>
                                      </p:tavLst>
                                    </p:anim>
                                    <p:anim calcmode="lin" valueType="num">
                                      <p:cBhvr>
                                        <p:cTn id="45" dur="2000" fill="hold"/>
                                        <p:tgtEl>
                                          <p:spTgt spid="16387">
                                            <p:txEl>
                                              <p:pRg st="4" end="4"/>
                                            </p:txEl>
                                          </p:spTgt>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6500"/>
                            </p:stCondLst>
                            <p:childTnLst>
                              <p:par>
                                <p:cTn id="47" presetID="23" presetClass="entr" presetSubtype="36" fill="hold" grpId="0" nodeType="afterEffect">
                                  <p:stCondLst>
                                    <p:cond delay="0"/>
                                  </p:stCondLst>
                                  <p:childTnLst>
                                    <p:set>
                                      <p:cBhvr>
                                        <p:cTn id="48" dur="1" fill="hold">
                                          <p:stCondLst>
                                            <p:cond delay="0"/>
                                          </p:stCondLst>
                                        </p:cTn>
                                        <p:tgtEl>
                                          <p:spTgt spid="16387">
                                            <p:txEl>
                                              <p:pRg st="5" end="5"/>
                                            </p:txEl>
                                          </p:spTgt>
                                        </p:tgtEl>
                                        <p:attrNameLst>
                                          <p:attrName>style.visibility</p:attrName>
                                        </p:attrNameLst>
                                      </p:cBhvr>
                                      <p:to>
                                        <p:strVal val="visible"/>
                                      </p:to>
                                    </p:set>
                                    <p:anim calcmode="lin" valueType="num">
                                      <p:cBhvr>
                                        <p:cTn id="49" dur="2000" fill="hold"/>
                                        <p:tgtEl>
                                          <p:spTgt spid="16387">
                                            <p:txEl>
                                              <p:pRg st="5" end="5"/>
                                            </p:txEl>
                                          </p:spTgt>
                                        </p:tgtEl>
                                        <p:attrNameLst>
                                          <p:attrName>ppt_w</p:attrName>
                                        </p:attrNameLst>
                                      </p:cBhvr>
                                      <p:tavLst>
                                        <p:tav tm="0">
                                          <p:val>
                                            <p:strVal val="(6*min(max(#ppt_w*#ppt_h,.3),1)-7.4)/-.7*#ppt_w"/>
                                          </p:val>
                                        </p:tav>
                                        <p:tav tm="100000">
                                          <p:val>
                                            <p:strVal val="#ppt_w"/>
                                          </p:val>
                                        </p:tav>
                                      </p:tavLst>
                                    </p:anim>
                                    <p:anim calcmode="lin" valueType="num">
                                      <p:cBhvr>
                                        <p:cTn id="50" dur="2000" fill="hold"/>
                                        <p:tgtEl>
                                          <p:spTgt spid="16387">
                                            <p:txEl>
                                              <p:pRg st="5" end="5"/>
                                            </p:txEl>
                                          </p:spTgt>
                                        </p:tgtEl>
                                        <p:attrNameLst>
                                          <p:attrName>ppt_h</p:attrName>
                                        </p:attrNameLst>
                                      </p:cBhvr>
                                      <p:tavLst>
                                        <p:tav tm="0">
                                          <p:val>
                                            <p:strVal val="(6*min(max(#ppt_w*#ppt_h,.3),1)-7.4)/-.7*#ppt_h"/>
                                          </p:val>
                                        </p:tav>
                                        <p:tav tm="100000">
                                          <p:val>
                                            <p:strVal val="#ppt_h"/>
                                          </p:val>
                                        </p:tav>
                                      </p:tavLst>
                                    </p:anim>
                                    <p:anim calcmode="lin" valueType="num">
                                      <p:cBhvr>
                                        <p:cTn id="51" dur="2000" fill="hold"/>
                                        <p:tgtEl>
                                          <p:spTgt spid="16387">
                                            <p:txEl>
                                              <p:pRg st="5" end="5"/>
                                            </p:txEl>
                                          </p:spTgt>
                                        </p:tgtEl>
                                        <p:attrNameLst>
                                          <p:attrName>ppt_x</p:attrName>
                                        </p:attrNameLst>
                                      </p:cBhvr>
                                      <p:tavLst>
                                        <p:tav tm="0">
                                          <p:val>
                                            <p:fltVal val="0.5"/>
                                          </p:val>
                                        </p:tav>
                                        <p:tav tm="100000">
                                          <p:val>
                                            <p:strVal val="#ppt_x"/>
                                          </p:val>
                                        </p:tav>
                                      </p:tavLst>
                                    </p:anim>
                                    <p:anim calcmode="lin" valueType="num">
                                      <p:cBhvr>
                                        <p:cTn id="52" dur="2000" fill="hold"/>
                                        <p:tgtEl>
                                          <p:spTgt spid="16387">
                                            <p:txEl>
                                              <p:pRg st="5" end="5"/>
                                            </p:txEl>
                                          </p:spTgt>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8500"/>
                            </p:stCondLst>
                            <p:childTnLst>
                              <p:par>
                                <p:cTn id="54" presetID="23" presetClass="entr" presetSubtype="36" fill="hold" grpId="0" nodeType="afterEffect">
                                  <p:stCondLst>
                                    <p:cond delay="0"/>
                                  </p:stCondLst>
                                  <p:childTnLst>
                                    <p:set>
                                      <p:cBhvr>
                                        <p:cTn id="55" dur="1" fill="hold">
                                          <p:stCondLst>
                                            <p:cond delay="0"/>
                                          </p:stCondLst>
                                        </p:cTn>
                                        <p:tgtEl>
                                          <p:spTgt spid="16387">
                                            <p:txEl>
                                              <p:pRg st="6" end="6"/>
                                            </p:txEl>
                                          </p:spTgt>
                                        </p:tgtEl>
                                        <p:attrNameLst>
                                          <p:attrName>style.visibility</p:attrName>
                                        </p:attrNameLst>
                                      </p:cBhvr>
                                      <p:to>
                                        <p:strVal val="visible"/>
                                      </p:to>
                                    </p:set>
                                    <p:anim calcmode="lin" valueType="num">
                                      <p:cBhvr>
                                        <p:cTn id="56" dur="2000" fill="hold"/>
                                        <p:tgtEl>
                                          <p:spTgt spid="16387">
                                            <p:txEl>
                                              <p:pRg st="6" end="6"/>
                                            </p:txEl>
                                          </p:spTgt>
                                        </p:tgtEl>
                                        <p:attrNameLst>
                                          <p:attrName>ppt_w</p:attrName>
                                        </p:attrNameLst>
                                      </p:cBhvr>
                                      <p:tavLst>
                                        <p:tav tm="0">
                                          <p:val>
                                            <p:strVal val="(6*min(max(#ppt_w*#ppt_h,.3),1)-7.4)/-.7*#ppt_w"/>
                                          </p:val>
                                        </p:tav>
                                        <p:tav tm="100000">
                                          <p:val>
                                            <p:strVal val="#ppt_w"/>
                                          </p:val>
                                        </p:tav>
                                      </p:tavLst>
                                    </p:anim>
                                    <p:anim calcmode="lin" valueType="num">
                                      <p:cBhvr>
                                        <p:cTn id="57" dur="2000" fill="hold"/>
                                        <p:tgtEl>
                                          <p:spTgt spid="16387">
                                            <p:txEl>
                                              <p:pRg st="6" end="6"/>
                                            </p:txEl>
                                          </p:spTgt>
                                        </p:tgtEl>
                                        <p:attrNameLst>
                                          <p:attrName>ppt_h</p:attrName>
                                        </p:attrNameLst>
                                      </p:cBhvr>
                                      <p:tavLst>
                                        <p:tav tm="0">
                                          <p:val>
                                            <p:strVal val="(6*min(max(#ppt_w*#ppt_h,.3),1)-7.4)/-.7*#ppt_h"/>
                                          </p:val>
                                        </p:tav>
                                        <p:tav tm="100000">
                                          <p:val>
                                            <p:strVal val="#ppt_h"/>
                                          </p:val>
                                        </p:tav>
                                      </p:tavLst>
                                    </p:anim>
                                    <p:anim calcmode="lin" valueType="num">
                                      <p:cBhvr>
                                        <p:cTn id="58" dur="2000" fill="hold"/>
                                        <p:tgtEl>
                                          <p:spTgt spid="16387">
                                            <p:txEl>
                                              <p:pRg st="6" end="6"/>
                                            </p:txEl>
                                          </p:spTgt>
                                        </p:tgtEl>
                                        <p:attrNameLst>
                                          <p:attrName>ppt_x</p:attrName>
                                        </p:attrNameLst>
                                      </p:cBhvr>
                                      <p:tavLst>
                                        <p:tav tm="0">
                                          <p:val>
                                            <p:fltVal val="0.5"/>
                                          </p:val>
                                        </p:tav>
                                        <p:tav tm="100000">
                                          <p:val>
                                            <p:strVal val="#ppt_x"/>
                                          </p:val>
                                        </p:tav>
                                      </p:tavLst>
                                    </p:anim>
                                    <p:anim calcmode="lin" valueType="num">
                                      <p:cBhvr>
                                        <p:cTn id="59" dur="2000" fill="hold"/>
                                        <p:tgtEl>
                                          <p:spTgt spid="16387">
                                            <p:txEl>
                                              <p:pRg st="6" end="6"/>
                                            </p:txEl>
                                          </p:spTgt>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10500"/>
                            </p:stCondLst>
                            <p:childTnLst>
                              <p:par>
                                <p:cTn id="61" presetID="23" presetClass="entr" presetSubtype="36" fill="hold" grpId="0" nodeType="afterEffect">
                                  <p:stCondLst>
                                    <p:cond delay="0"/>
                                  </p:stCondLst>
                                  <p:childTnLst>
                                    <p:set>
                                      <p:cBhvr>
                                        <p:cTn id="62" dur="1" fill="hold">
                                          <p:stCondLst>
                                            <p:cond delay="0"/>
                                          </p:stCondLst>
                                        </p:cTn>
                                        <p:tgtEl>
                                          <p:spTgt spid="16387">
                                            <p:txEl>
                                              <p:pRg st="7" end="7"/>
                                            </p:txEl>
                                          </p:spTgt>
                                        </p:tgtEl>
                                        <p:attrNameLst>
                                          <p:attrName>style.visibility</p:attrName>
                                        </p:attrNameLst>
                                      </p:cBhvr>
                                      <p:to>
                                        <p:strVal val="visible"/>
                                      </p:to>
                                    </p:set>
                                    <p:anim calcmode="lin" valueType="num">
                                      <p:cBhvr>
                                        <p:cTn id="63" dur="500" fill="hold"/>
                                        <p:tgtEl>
                                          <p:spTgt spid="16387">
                                            <p:txEl>
                                              <p:pRg st="7" end="7"/>
                                            </p:txEl>
                                          </p:spTgt>
                                        </p:tgtEl>
                                        <p:attrNameLst>
                                          <p:attrName>ppt_w</p:attrName>
                                        </p:attrNameLst>
                                      </p:cBhvr>
                                      <p:tavLst>
                                        <p:tav tm="0">
                                          <p:val>
                                            <p:strVal val="(6*min(max(#ppt_w*#ppt_h,.3),1)-7.4)/-.7*#ppt_w"/>
                                          </p:val>
                                        </p:tav>
                                        <p:tav tm="100000">
                                          <p:val>
                                            <p:strVal val="#ppt_w"/>
                                          </p:val>
                                        </p:tav>
                                      </p:tavLst>
                                    </p:anim>
                                    <p:anim calcmode="lin" valueType="num">
                                      <p:cBhvr>
                                        <p:cTn id="64" dur="500" fill="hold"/>
                                        <p:tgtEl>
                                          <p:spTgt spid="16387">
                                            <p:txEl>
                                              <p:pRg st="7" end="7"/>
                                            </p:txEl>
                                          </p:spTgt>
                                        </p:tgtEl>
                                        <p:attrNameLst>
                                          <p:attrName>ppt_h</p:attrName>
                                        </p:attrNameLst>
                                      </p:cBhvr>
                                      <p:tavLst>
                                        <p:tav tm="0">
                                          <p:val>
                                            <p:strVal val="(6*min(max(#ppt_w*#ppt_h,.3),1)-7.4)/-.7*#ppt_h"/>
                                          </p:val>
                                        </p:tav>
                                        <p:tav tm="100000">
                                          <p:val>
                                            <p:strVal val="#ppt_h"/>
                                          </p:val>
                                        </p:tav>
                                      </p:tavLst>
                                    </p:anim>
                                    <p:anim calcmode="lin" valueType="num">
                                      <p:cBhvr>
                                        <p:cTn id="65" dur="500" fill="hold"/>
                                        <p:tgtEl>
                                          <p:spTgt spid="16387">
                                            <p:txEl>
                                              <p:pRg st="7" end="7"/>
                                            </p:txEl>
                                          </p:spTgt>
                                        </p:tgtEl>
                                        <p:attrNameLst>
                                          <p:attrName>ppt_x</p:attrName>
                                        </p:attrNameLst>
                                      </p:cBhvr>
                                      <p:tavLst>
                                        <p:tav tm="0">
                                          <p:val>
                                            <p:fltVal val="0.5"/>
                                          </p:val>
                                        </p:tav>
                                        <p:tav tm="100000">
                                          <p:val>
                                            <p:strVal val="#ppt_x"/>
                                          </p:val>
                                        </p:tav>
                                      </p:tavLst>
                                    </p:anim>
                                    <p:anim calcmode="lin" valueType="num">
                                      <p:cBhvr>
                                        <p:cTn id="66" dur="500" fill="hold"/>
                                        <p:tgtEl>
                                          <p:spTgt spid="16387">
                                            <p:txEl>
                                              <p:pRg st="7" end="7"/>
                                            </p:txEl>
                                          </p:spTgt>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11000"/>
                            </p:stCondLst>
                            <p:childTnLst>
                              <p:par>
                                <p:cTn id="68" presetID="23" presetClass="entr" presetSubtype="36" fill="hold" grpId="0" nodeType="afterEffect">
                                  <p:stCondLst>
                                    <p:cond delay="0"/>
                                  </p:stCondLst>
                                  <p:childTnLst>
                                    <p:set>
                                      <p:cBhvr>
                                        <p:cTn id="69" dur="1" fill="hold">
                                          <p:stCondLst>
                                            <p:cond delay="0"/>
                                          </p:stCondLst>
                                        </p:cTn>
                                        <p:tgtEl>
                                          <p:spTgt spid="16387">
                                            <p:txEl>
                                              <p:pRg st="8" end="8"/>
                                            </p:txEl>
                                          </p:spTgt>
                                        </p:tgtEl>
                                        <p:attrNameLst>
                                          <p:attrName>style.visibility</p:attrName>
                                        </p:attrNameLst>
                                      </p:cBhvr>
                                      <p:to>
                                        <p:strVal val="visible"/>
                                      </p:to>
                                    </p:set>
                                    <p:anim calcmode="lin" valueType="num">
                                      <p:cBhvr>
                                        <p:cTn id="70" dur="500" fill="hold"/>
                                        <p:tgtEl>
                                          <p:spTgt spid="16387">
                                            <p:txEl>
                                              <p:pRg st="8" end="8"/>
                                            </p:txEl>
                                          </p:spTgt>
                                        </p:tgtEl>
                                        <p:attrNameLst>
                                          <p:attrName>ppt_w</p:attrName>
                                        </p:attrNameLst>
                                      </p:cBhvr>
                                      <p:tavLst>
                                        <p:tav tm="0">
                                          <p:val>
                                            <p:strVal val="(6*min(max(#ppt_w*#ppt_h,.3),1)-7.4)/-.7*#ppt_w"/>
                                          </p:val>
                                        </p:tav>
                                        <p:tav tm="100000">
                                          <p:val>
                                            <p:strVal val="#ppt_w"/>
                                          </p:val>
                                        </p:tav>
                                      </p:tavLst>
                                    </p:anim>
                                    <p:anim calcmode="lin" valueType="num">
                                      <p:cBhvr>
                                        <p:cTn id="71" dur="500" fill="hold"/>
                                        <p:tgtEl>
                                          <p:spTgt spid="16387">
                                            <p:txEl>
                                              <p:pRg st="8" end="8"/>
                                            </p:txEl>
                                          </p:spTgt>
                                        </p:tgtEl>
                                        <p:attrNameLst>
                                          <p:attrName>ppt_h</p:attrName>
                                        </p:attrNameLst>
                                      </p:cBhvr>
                                      <p:tavLst>
                                        <p:tav tm="0">
                                          <p:val>
                                            <p:strVal val="(6*min(max(#ppt_w*#ppt_h,.3),1)-7.4)/-.7*#ppt_h"/>
                                          </p:val>
                                        </p:tav>
                                        <p:tav tm="100000">
                                          <p:val>
                                            <p:strVal val="#ppt_h"/>
                                          </p:val>
                                        </p:tav>
                                      </p:tavLst>
                                    </p:anim>
                                    <p:anim calcmode="lin" valueType="num">
                                      <p:cBhvr>
                                        <p:cTn id="72" dur="500" fill="hold"/>
                                        <p:tgtEl>
                                          <p:spTgt spid="16387">
                                            <p:txEl>
                                              <p:pRg st="8" end="8"/>
                                            </p:txEl>
                                          </p:spTgt>
                                        </p:tgtEl>
                                        <p:attrNameLst>
                                          <p:attrName>ppt_x</p:attrName>
                                        </p:attrNameLst>
                                      </p:cBhvr>
                                      <p:tavLst>
                                        <p:tav tm="0">
                                          <p:val>
                                            <p:fltVal val="0.5"/>
                                          </p:val>
                                        </p:tav>
                                        <p:tav tm="100000">
                                          <p:val>
                                            <p:strVal val="#ppt_x"/>
                                          </p:val>
                                        </p:tav>
                                      </p:tavLst>
                                    </p:anim>
                                    <p:anim calcmode="lin" valueType="num">
                                      <p:cBhvr>
                                        <p:cTn id="73" dur="500" fill="hold"/>
                                        <p:tgtEl>
                                          <p:spTgt spid="16387">
                                            <p:txEl>
                                              <p:pRg st="8" end="8"/>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uiExpand="1"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71600" y="0"/>
            <a:ext cx="7315200" cy="1276350"/>
          </a:xfrm>
        </p:spPr>
        <p:txBody>
          <a:bodyPr/>
          <a:lstStyle/>
          <a:p>
            <a:r>
              <a:rPr lang="en-US" altLang="en-US" sz="4400" b="1" u="sng" dirty="0">
                <a:solidFill>
                  <a:srgbClr val="FFFF00"/>
                </a:solidFill>
                <a:effectLst/>
                <a:latin typeface="Subway" pitchFamily="2" charset="0"/>
              </a:rPr>
              <a:t>Promised :</a:t>
            </a:r>
            <a:br>
              <a:rPr lang="en-US" altLang="en-US" sz="4400" b="1" u="sng" dirty="0">
                <a:solidFill>
                  <a:srgbClr val="FFFF00"/>
                </a:solidFill>
                <a:effectLst/>
                <a:latin typeface="Subway" pitchFamily="2" charset="0"/>
              </a:rPr>
            </a:br>
            <a:r>
              <a:rPr lang="en-US" altLang="en-US" sz="3200" b="1" u="sng" dirty="0">
                <a:solidFill>
                  <a:srgbClr val="FFFF00"/>
                </a:solidFill>
                <a:effectLst/>
                <a:latin typeface="Subway" pitchFamily="2" charset="0"/>
              </a:rPr>
              <a:t>“We too will  have Problems”</a:t>
            </a:r>
            <a:endParaRPr lang="en-US" altLang="en-US" sz="4400" b="1" u="sng" dirty="0">
              <a:solidFill>
                <a:srgbClr val="FFFF00"/>
              </a:solidFill>
              <a:effectLst/>
              <a:latin typeface="Subway" pitchFamily="2" charset="0"/>
            </a:endParaRPr>
          </a:p>
        </p:txBody>
      </p:sp>
      <p:sp>
        <p:nvSpPr>
          <p:cNvPr id="29699" name="Rectangle 3"/>
          <p:cNvSpPr>
            <a:spLocks noGrp="1" noChangeArrowheads="1"/>
          </p:cNvSpPr>
          <p:nvPr>
            <p:ph type="body" idx="1"/>
          </p:nvPr>
        </p:nvSpPr>
        <p:spPr/>
        <p:txBody>
          <a:bodyPr/>
          <a:lstStyle/>
          <a:p>
            <a:r>
              <a:rPr lang="en-US" altLang="en-US" sz="4800" b="1" dirty="0">
                <a:effectLst>
                  <a:outerShdw blurRad="38100" dist="38100" dir="2700000" algn="tl">
                    <a:srgbClr val="000000">
                      <a:alpha val="43137"/>
                    </a:srgbClr>
                  </a:outerShdw>
                </a:effectLst>
                <a:latin typeface="Subway" pitchFamily="2" charset="0"/>
              </a:rPr>
              <a:t>John 15:18-19</a:t>
            </a:r>
          </a:p>
          <a:p>
            <a:r>
              <a:rPr lang="en-US" altLang="en-US" sz="4800" b="1" dirty="0">
                <a:effectLst>
                  <a:outerShdw blurRad="38100" dist="38100" dir="2700000" algn="tl">
                    <a:srgbClr val="000000">
                      <a:alpha val="43137"/>
                    </a:srgbClr>
                  </a:outerShdw>
                </a:effectLst>
                <a:latin typeface="Subway" pitchFamily="2" charset="0"/>
              </a:rPr>
              <a:t>Matt. 10:24-25</a:t>
            </a:r>
          </a:p>
          <a:p>
            <a:r>
              <a:rPr lang="en-US" altLang="en-US" sz="4800" b="1" dirty="0">
                <a:effectLst>
                  <a:outerShdw blurRad="38100" dist="38100" dir="2700000" algn="tl">
                    <a:srgbClr val="000000">
                      <a:alpha val="43137"/>
                    </a:srgbClr>
                  </a:outerShdw>
                </a:effectLst>
                <a:latin typeface="Subway" pitchFamily="2" charset="0"/>
              </a:rPr>
              <a:t>Phil. 1:29</a:t>
            </a:r>
          </a:p>
          <a:p>
            <a:r>
              <a:rPr lang="en-US" altLang="en-US" sz="4800" b="1" dirty="0">
                <a:effectLst>
                  <a:outerShdw blurRad="38100" dist="38100" dir="2700000" algn="tl">
                    <a:srgbClr val="000000">
                      <a:alpha val="43137"/>
                    </a:srgbClr>
                  </a:outerShdw>
                </a:effectLst>
                <a:latin typeface="Subway" pitchFamily="2" charset="0"/>
              </a:rPr>
              <a:t>1 Peter 4:13-16</a:t>
            </a:r>
          </a:p>
          <a:p>
            <a:r>
              <a:rPr lang="en-US" altLang="en-US" sz="4800" b="1" dirty="0">
                <a:effectLst>
                  <a:outerShdw blurRad="38100" dist="38100" dir="2700000" algn="tl">
                    <a:srgbClr val="000000">
                      <a:alpha val="43137"/>
                    </a:srgbClr>
                  </a:outerShdw>
                </a:effectLst>
                <a:latin typeface="Subway" pitchFamily="2" charset="0"/>
              </a:rPr>
              <a:t>2 Tim. 3:12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up)">
                                      <p:cBhvr>
                                        <p:cTn id="7" dur="75"/>
                                        <p:tgtEl>
                                          <p:spTgt spid="29698">
                                            <p:txEl>
                                              <p:pRg st="0" end="0"/>
                                            </p:txEl>
                                          </p:spTgt>
                                        </p:tgtEl>
                                      </p:cBhvr>
                                    </p:animEffect>
                                  </p:childTnLst>
                                </p:cTn>
                              </p:par>
                            </p:childTnLst>
                          </p:cTn>
                        </p:par>
                        <p:par>
                          <p:cTn id="8" fill="hold" nodeType="afterGroup">
                            <p:stCondLst>
                              <p:cond delay="2475"/>
                            </p:stCondLst>
                            <p:childTnLst>
                              <p:par>
                                <p:cTn id="9" presetID="26" presetClass="entr" presetSubtype="0" fill="hold" grpId="0" nodeType="afterEffect">
                                  <p:stCondLst>
                                    <p:cond delay="2000"/>
                                  </p:stCondLst>
                                  <p:childTnLst>
                                    <p:set>
                                      <p:cBhvr>
                                        <p:cTn id="10" dur="1" fill="hold">
                                          <p:stCondLst>
                                            <p:cond delay="0"/>
                                          </p:stCondLst>
                                        </p:cTn>
                                        <p:tgtEl>
                                          <p:spTgt spid="29699">
                                            <p:txEl>
                                              <p:pRg st="0" end="0"/>
                                            </p:txEl>
                                          </p:spTgt>
                                        </p:tgtEl>
                                        <p:attrNameLst>
                                          <p:attrName>style.visibility</p:attrName>
                                        </p:attrNameLst>
                                      </p:cBhvr>
                                      <p:to>
                                        <p:strVal val="visible"/>
                                      </p:to>
                                    </p:set>
                                    <p:animEffect transition="in" filter="wipe(down)">
                                      <p:cBhvr>
                                        <p:cTn id="11" dur="580">
                                          <p:stCondLst>
                                            <p:cond delay="0"/>
                                          </p:stCondLst>
                                        </p:cTn>
                                        <p:tgtEl>
                                          <p:spTgt spid="29699">
                                            <p:txEl>
                                              <p:pRg st="0" end="0"/>
                                            </p:txEl>
                                          </p:spTgt>
                                        </p:tgtEl>
                                      </p:cBhvr>
                                    </p:animEffect>
                                    <p:anim calcmode="lin" valueType="num">
                                      <p:cBhvr>
                                        <p:cTn id="12" dur="1822" tmFilter="0,0; 0.14,0.36; 0.43,0.73; 0.71,0.91; 1.0,1.0">
                                          <p:stCondLst>
                                            <p:cond delay="0"/>
                                          </p:stCondLst>
                                        </p:cTn>
                                        <p:tgtEl>
                                          <p:spTgt spid="29699">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9699">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9699">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9699">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9699">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9699">
                                            <p:txEl>
                                              <p:pRg st="0" end="0"/>
                                            </p:txEl>
                                          </p:spTgt>
                                        </p:tgtEl>
                                      </p:cBhvr>
                                      <p:to x="100000" y="60000"/>
                                    </p:animScale>
                                    <p:animScale>
                                      <p:cBhvr>
                                        <p:cTn id="18" dur="166" decel="50000">
                                          <p:stCondLst>
                                            <p:cond delay="676"/>
                                          </p:stCondLst>
                                        </p:cTn>
                                        <p:tgtEl>
                                          <p:spTgt spid="29699">
                                            <p:txEl>
                                              <p:pRg st="0" end="0"/>
                                            </p:txEl>
                                          </p:spTgt>
                                        </p:tgtEl>
                                      </p:cBhvr>
                                      <p:to x="100000" y="100000"/>
                                    </p:animScale>
                                    <p:animScale>
                                      <p:cBhvr>
                                        <p:cTn id="19" dur="26">
                                          <p:stCondLst>
                                            <p:cond delay="1312"/>
                                          </p:stCondLst>
                                        </p:cTn>
                                        <p:tgtEl>
                                          <p:spTgt spid="29699">
                                            <p:txEl>
                                              <p:pRg st="0" end="0"/>
                                            </p:txEl>
                                          </p:spTgt>
                                        </p:tgtEl>
                                      </p:cBhvr>
                                      <p:to x="100000" y="80000"/>
                                    </p:animScale>
                                    <p:animScale>
                                      <p:cBhvr>
                                        <p:cTn id="20" dur="166" decel="50000">
                                          <p:stCondLst>
                                            <p:cond delay="1338"/>
                                          </p:stCondLst>
                                        </p:cTn>
                                        <p:tgtEl>
                                          <p:spTgt spid="29699">
                                            <p:txEl>
                                              <p:pRg st="0" end="0"/>
                                            </p:txEl>
                                          </p:spTgt>
                                        </p:tgtEl>
                                      </p:cBhvr>
                                      <p:to x="100000" y="100000"/>
                                    </p:animScale>
                                    <p:animScale>
                                      <p:cBhvr>
                                        <p:cTn id="21" dur="26">
                                          <p:stCondLst>
                                            <p:cond delay="1642"/>
                                          </p:stCondLst>
                                        </p:cTn>
                                        <p:tgtEl>
                                          <p:spTgt spid="29699">
                                            <p:txEl>
                                              <p:pRg st="0" end="0"/>
                                            </p:txEl>
                                          </p:spTgt>
                                        </p:tgtEl>
                                      </p:cBhvr>
                                      <p:to x="100000" y="90000"/>
                                    </p:animScale>
                                    <p:animScale>
                                      <p:cBhvr>
                                        <p:cTn id="22" dur="166" decel="50000">
                                          <p:stCondLst>
                                            <p:cond delay="1668"/>
                                          </p:stCondLst>
                                        </p:cTn>
                                        <p:tgtEl>
                                          <p:spTgt spid="29699">
                                            <p:txEl>
                                              <p:pRg st="0" end="0"/>
                                            </p:txEl>
                                          </p:spTgt>
                                        </p:tgtEl>
                                      </p:cBhvr>
                                      <p:to x="100000" y="100000"/>
                                    </p:animScale>
                                    <p:animScale>
                                      <p:cBhvr>
                                        <p:cTn id="23" dur="26">
                                          <p:stCondLst>
                                            <p:cond delay="1808"/>
                                          </p:stCondLst>
                                        </p:cTn>
                                        <p:tgtEl>
                                          <p:spTgt spid="29699">
                                            <p:txEl>
                                              <p:pRg st="0" end="0"/>
                                            </p:txEl>
                                          </p:spTgt>
                                        </p:tgtEl>
                                      </p:cBhvr>
                                      <p:to x="100000" y="95000"/>
                                    </p:animScale>
                                    <p:animScale>
                                      <p:cBhvr>
                                        <p:cTn id="24" dur="166" decel="50000">
                                          <p:stCondLst>
                                            <p:cond delay="1834"/>
                                          </p:stCondLst>
                                        </p:cTn>
                                        <p:tgtEl>
                                          <p:spTgt spid="29699">
                                            <p:txEl>
                                              <p:pRg st="0" end="0"/>
                                            </p:txEl>
                                          </p:spTgt>
                                        </p:tgtEl>
                                      </p:cBhvr>
                                      <p:to x="100000" y="100000"/>
                                    </p:animScale>
                                  </p:childTnLst>
                                </p:cTn>
                              </p:par>
                            </p:childTnLst>
                          </p:cTn>
                        </p:par>
                        <p:par>
                          <p:cTn id="25" fill="hold" nodeType="afterGroup">
                            <p:stCondLst>
                              <p:cond delay="6475"/>
                            </p:stCondLst>
                            <p:childTnLst>
                              <p:par>
                                <p:cTn id="26" presetID="26" presetClass="entr" presetSubtype="0" fill="hold" grpId="0" nodeType="afterEffect">
                                  <p:stCondLst>
                                    <p:cond delay="2000"/>
                                  </p:stCondLst>
                                  <p:childTnLst>
                                    <p:set>
                                      <p:cBhvr>
                                        <p:cTn id="27" dur="1" fill="hold">
                                          <p:stCondLst>
                                            <p:cond delay="0"/>
                                          </p:stCondLst>
                                        </p:cTn>
                                        <p:tgtEl>
                                          <p:spTgt spid="29699">
                                            <p:txEl>
                                              <p:pRg st="1" end="1"/>
                                            </p:txEl>
                                          </p:spTgt>
                                        </p:tgtEl>
                                        <p:attrNameLst>
                                          <p:attrName>style.visibility</p:attrName>
                                        </p:attrNameLst>
                                      </p:cBhvr>
                                      <p:to>
                                        <p:strVal val="visible"/>
                                      </p:to>
                                    </p:set>
                                    <p:animEffect transition="in" filter="wipe(down)">
                                      <p:cBhvr>
                                        <p:cTn id="28" dur="580">
                                          <p:stCondLst>
                                            <p:cond delay="0"/>
                                          </p:stCondLst>
                                        </p:cTn>
                                        <p:tgtEl>
                                          <p:spTgt spid="29699">
                                            <p:txEl>
                                              <p:pRg st="1" end="1"/>
                                            </p:txEl>
                                          </p:spTgt>
                                        </p:tgtEl>
                                      </p:cBhvr>
                                    </p:animEffect>
                                    <p:anim calcmode="lin" valueType="num">
                                      <p:cBhvr>
                                        <p:cTn id="29" dur="1822" tmFilter="0,0; 0.14,0.36; 0.43,0.73; 0.71,0.91; 1.0,1.0">
                                          <p:stCondLst>
                                            <p:cond delay="0"/>
                                          </p:stCondLst>
                                        </p:cTn>
                                        <p:tgtEl>
                                          <p:spTgt spid="29699">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9699">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9699">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9699">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9699">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9699">
                                            <p:txEl>
                                              <p:pRg st="1" end="1"/>
                                            </p:txEl>
                                          </p:spTgt>
                                        </p:tgtEl>
                                      </p:cBhvr>
                                      <p:to x="100000" y="60000"/>
                                    </p:animScale>
                                    <p:animScale>
                                      <p:cBhvr>
                                        <p:cTn id="35" dur="166" decel="50000">
                                          <p:stCondLst>
                                            <p:cond delay="676"/>
                                          </p:stCondLst>
                                        </p:cTn>
                                        <p:tgtEl>
                                          <p:spTgt spid="29699">
                                            <p:txEl>
                                              <p:pRg st="1" end="1"/>
                                            </p:txEl>
                                          </p:spTgt>
                                        </p:tgtEl>
                                      </p:cBhvr>
                                      <p:to x="100000" y="100000"/>
                                    </p:animScale>
                                    <p:animScale>
                                      <p:cBhvr>
                                        <p:cTn id="36" dur="26">
                                          <p:stCondLst>
                                            <p:cond delay="1312"/>
                                          </p:stCondLst>
                                        </p:cTn>
                                        <p:tgtEl>
                                          <p:spTgt spid="29699">
                                            <p:txEl>
                                              <p:pRg st="1" end="1"/>
                                            </p:txEl>
                                          </p:spTgt>
                                        </p:tgtEl>
                                      </p:cBhvr>
                                      <p:to x="100000" y="80000"/>
                                    </p:animScale>
                                    <p:animScale>
                                      <p:cBhvr>
                                        <p:cTn id="37" dur="166" decel="50000">
                                          <p:stCondLst>
                                            <p:cond delay="1338"/>
                                          </p:stCondLst>
                                        </p:cTn>
                                        <p:tgtEl>
                                          <p:spTgt spid="29699">
                                            <p:txEl>
                                              <p:pRg st="1" end="1"/>
                                            </p:txEl>
                                          </p:spTgt>
                                        </p:tgtEl>
                                      </p:cBhvr>
                                      <p:to x="100000" y="100000"/>
                                    </p:animScale>
                                    <p:animScale>
                                      <p:cBhvr>
                                        <p:cTn id="38" dur="26">
                                          <p:stCondLst>
                                            <p:cond delay="1642"/>
                                          </p:stCondLst>
                                        </p:cTn>
                                        <p:tgtEl>
                                          <p:spTgt spid="29699">
                                            <p:txEl>
                                              <p:pRg st="1" end="1"/>
                                            </p:txEl>
                                          </p:spTgt>
                                        </p:tgtEl>
                                      </p:cBhvr>
                                      <p:to x="100000" y="90000"/>
                                    </p:animScale>
                                    <p:animScale>
                                      <p:cBhvr>
                                        <p:cTn id="39" dur="166" decel="50000">
                                          <p:stCondLst>
                                            <p:cond delay="1668"/>
                                          </p:stCondLst>
                                        </p:cTn>
                                        <p:tgtEl>
                                          <p:spTgt spid="29699">
                                            <p:txEl>
                                              <p:pRg st="1" end="1"/>
                                            </p:txEl>
                                          </p:spTgt>
                                        </p:tgtEl>
                                      </p:cBhvr>
                                      <p:to x="100000" y="100000"/>
                                    </p:animScale>
                                    <p:animScale>
                                      <p:cBhvr>
                                        <p:cTn id="40" dur="26">
                                          <p:stCondLst>
                                            <p:cond delay="1808"/>
                                          </p:stCondLst>
                                        </p:cTn>
                                        <p:tgtEl>
                                          <p:spTgt spid="29699">
                                            <p:txEl>
                                              <p:pRg st="1" end="1"/>
                                            </p:txEl>
                                          </p:spTgt>
                                        </p:tgtEl>
                                      </p:cBhvr>
                                      <p:to x="100000" y="95000"/>
                                    </p:animScale>
                                    <p:animScale>
                                      <p:cBhvr>
                                        <p:cTn id="41" dur="166" decel="50000">
                                          <p:stCondLst>
                                            <p:cond delay="1834"/>
                                          </p:stCondLst>
                                        </p:cTn>
                                        <p:tgtEl>
                                          <p:spTgt spid="29699">
                                            <p:txEl>
                                              <p:pRg st="1" end="1"/>
                                            </p:txEl>
                                          </p:spTgt>
                                        </p:tgtEl>
                                      </p:cBhvr>
                                      <p:to x="100000" y="100000"/>
                                    </p:animScale>
                                  </p:childTnLst>
                                </p:cTn>
                              </p:par>
                            </p:childTnLst>
                          </p:cTn>
                        </p:par>
                        <p:par>
                          <p:cTn id="42" fill="hold" nodeType="afterGroup">
                            <p:stCondLst>
                              <p:cond delay="10475"/>
                            </p:stCondLst>
                            <p:childTnLst>
                              <p:par>
                                <p:cTn id="43" presetID="26" presetClass="entr" presetSubtype="0" fill="hold" grpId="0" nodeType="afterEffect">
                                  <p:stCondLst>
                                    <p:cond delay="2000"/>
                                  </p:stCondLst>
                                  <p:childTnLst>
                                    <p:set>
                                      <p:cBhvr>
                                        <p:cTn id="44" dur="1" fill="hold">
                                          <p:stCondLst>
                                            <p:cond delay="0"/>
                                          </p:stCondLst>
                                        </p:cTn>
                                        <p:tgtEl>
                                          <p:spTgt spid="29699">
                                            <p:txEl>
                                              <p:pRg st="2" end="2"/>
                                            </p:txEl>
                                          </p:spTgt>
                                        </p:tgtEl>
                                        <p:attrNameLst>
                                          <p:attrName>style.visibility</p:attrName>
                                        </p:attrNameLst>
                                      </p:cBhvr>
                                      <p:to>
                                        <p:strVal val="visible"/>
                                      </p:to>
                                    </p:set>
                                    <p:animEffect transition="in" filter="wipe(down)">
                                      <p:cBhvr>
                                        <p:cTn id="45" dur="580">
                                          <p:stCondLst>
                                            <p:cond delay="0"/>
                                          </p:stCondLst>
                                        </p:cTn>
                                        <p:tgtEl>
                                          <p:spTgt spid="29699">
                                            <p:txEl>
                                              <p:pRg st="2" end="2"/>
                                            </p:txEl>
                                          </p:spTgt>
                                        </p:tgtEl>
                                      </p:cBhvr>
                                    </p:animEffect>
                                    <p:anim calcmode="lin" valueType="num">
                                      <p:cBhvr>
                                        <p:cTn id="46" dur="1822" tmFilter="0,0; 0.14,0.36; 0.43,0.73; 0.71,0.91; 1.0,1.0">
                                          <p:stCondLst>
                                            <p:cond delay="0"/>
                                          </p:stCondLst>
                                        </p:cTn>
                                        <p:tgtEl>
                                          <p:spTgt spid="29699">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9699">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9699">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9699">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9699">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29699">
                                            <p:txEl>
                                              <p:pRg st="2" end="2"/>
                                            </p:txEl>
                                          </p:spTgt>
                                        </p:tgtEl>
                                      </p:cBhvr>
                                      <p:to x="100000" y="60000"/>
                                    </p:animScale>
                                    <p:animScale>
                                      <p:cBhvr>
                                        <p:cTn id="52" dur="166" decel="50000">
                                          <p:stCondLst>
                                            <p:cond delay="676"/>
                                          </p:stCondLst>
                                        </p:cTn>
                                        <p:tgtEl>
                                          <p:spTgt spid="29699">
                                            <p:txEl>
                                              <p:pRg st="2" end="2"/>
                                            </p:txEl>
                                          </p:spTgt>
                                        </p:tgtEl>
                                      </p:cBhvr>
                                      <p:to x="100000" y="100000"/>
                                    </p:animScale>
                                    <p:animScale>
                                      <p:cBhvr>
                                        <p:cTn id="53" dur="26">
                                          <p:stCondLst>
                                            <p:cond delay="1312"/>
                                          </p:stCondLst>
                                        </p:cTn>
                                        <p:tgtEl>
                                          <p:spTgt spid="29699">
                                            <p:txEl>
                                              <p:pRg st="2" end="2"/>
                                            </p:txEl>
                                          </p:spTgt>
                                        </p:tgtEl>
                                      </p:cBhvr>
                                      <p:to x="100000" y="80000"/>
                                    </p:animScale>
                                    <p:animScale>
                                      <p:cBhvr>
                                        <p:cTn id="54" dur="166" decel="50000">
                                          <p:stCondLst>
                                            <p:cond delay="1338"/>
                                          </p:stCondLst>
                                        </p:cTn>
                                        <p:tgtEl>
                                          <p:spTgt spid="29699">
                                            <p:txEl>
                                              <p:pRg st="2" end="2"/>
                                            </p:txEl>
                                          </p:spTgt>
                                        </p:tgtEl>
                                      </p:cBhvr>
                                      <p:to x="100000" y="100000"/>
                                    </p:animScale>
                                    <p:animScale>
                                      <p:cBhvr>
                                        <p:cTn id="55" dur="26">
                                          <p:stCondLst>
                                            <p:cond delay="1642"/>
                                          </p:stCondLst>
                                        </p:cTn>
                                        <p:tgtEl>
                                          <p:spTgt spid="29699">
                                            <p:txEl>
                                              <p:pRg st="2" end="2"/>
                                            </p:txEl>
                                          </p:spTgt>
                                        </p:tgtEl>
                                      </p:cBhvr>
                                      <p:to x="100000" y="90000"/>
                                    </p:animScale>
                                    <p:animScale>
                                      <p:cBhvr>
                                        <p:cTn id="56" dur="166" decel="50000">
                                          <p:stCondLst>
                                            <p:cond delay="1668"/>
                                          </p:stCondLst>
                                        </p:cTn>
                                        <p:tgtEl>
                                          <p:spTgt spid="29699">
                                            <p:txEl>
                                              <p:pRg st="2" end="2"/>
                                            </p:txEl>
                                          </p:spTgt>
                                        </p:tgtEl>
                                      </p:cBhvr>
                                      <p:to x="100000" y="100000"/>
                                    </p:animScale>
                                    <p:animScale>
                                      <p:cBhvr>
                                        <p:cTn id="57" dur="26">
                                          <p:stCondLst>
                                            <p:cond delay="1808"/>
                                          </p:stCondLst>
                                        </p:cTn>
                                        <p:tgtEl>
                                          <p:spTgt spid="29699">
                                            <p:txEl>
                                              <p:pRg st="2" end="2"/>
                                            </p:txEl>
                                          </p:spTgt>
                                        </p:tgtEl>
                                      </p:cBhvr>
                                      <p:to x="100000" y="95000"/>
                                    </p:animScale>
                                    <p:animScale>
                                      <p:cBhvr>
                                        <p:cTn id="58" dur="166" decel="50000">
                                          <p:stCondLst>
                                            <p:cond delay="1834"/>
                                          </p:stCondLst>
                                        </p:cTn>
                                        <p:tgtEl>
                                          <p:spTgt spid="29699">
                                            <p:txEl>
                                              <p:pRg st="2" end="2"/>
                                            </p:txEl>
                                          </p:spTgt>
                                        </p:tgtEl>
                                      </p:cBhvr>
                                      <p:to x="100000" y="100000"/>
                                    </p:animScale>
                                  </p:childTnLst>
                                </p:cTn>
                              </p:par>
                            </p:childTnLst>
                          </p:cTn>
                        </p:par>
                        <p:par>
                          <p:cTn id="59" fill="hold" nodeType="afterGroup">
                            <p:stCondLst>
                              <p:cond delay="14475"/>
                            </p:stCondLst>
                            <p:childTnLst>
                              <p:par>
                                <p:cTn id="60" presetID="26" presetClass="entr" presetSubtype="0" fill="hold" grpId="0" nodeType="afterEffect">
                                  <p:stCondLst>
                                    <p:cond delay="2000"/>
                                  </p:stCondLst>
                                  <p:childTnLst>
                                    <p:set>
                                      <p:cBhvr>
                                        <p:cTn id="61" dur="1" fill="hold">
                                          <p:stCondLst>
                                            <p:cond delay="0"/>
                                          </p:stCondLst>
                                        </p:cTn>
                                        <p:tgtEl>
                                          <p:spTgt spid="29699">
                                            <p:txEl>
                                              <p:pRg st="3" end="3"/>
                                            </p:txEl>
                                          </p:spTgt>
                                        </p:tgtEl>
                                        <p:attrNameLst>
                                          <p:attrName>style.visibility</p:attrName>
                                        </p:attrNameLst>
                                      </p:cBhvr>
                                      <p:to>
                                        <p:strVal val="visible"/>
                                      </p:to>
                                    </p:set>
                                    <p:animEffect transition="in" filter="wipe(down)">
                                      <p:cBhvr>
                                        <p:cTn id="62" dur="580">
                                          <p:stCondLst>
                                            <p:cond delay="0"/>
                                          </p:stCondLst>
                                        </p:cTn>
                                        <p:tgtEl>
                                          <p:spTgt spid="29699">
                                            <p:txEl>
                                              <p:pRg st="3" end="3"/>
                                            </p:txEl>
                                          </p:spTgt>
                                        </p:tgtEl>
                                      </p:cBhvr>
                                    </p:animEffect>
                                    <p:anim calcmode="lin" valueType="num">
                                      <p:cBhvr>
                                        <p:cTn id="63" dur="1822" tmFilter="0,0; 0.14,0.36; 0.43,0.73; 0.71,0.91; 1.0,1.0">
                                          <p:stCondLst>
                                            <p:cond delay="0"/>
                                          </p:stCondLst>
                                        </p:cTn>
                                        <p:tgtEl>
                                          <p:spTgt spid="29699">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29699">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29699">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29699">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29699">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29699">
                                            <p:txEl>
                                              <p:pRg st="3" end="3"/>
                                            </p:txEl>
                                          </p:spTgt>
                                        </p:tgtEl>
                                      </p:cBhvr>
                                      <p:to x="100000" y="60000"/>
                                    </p:animScale>
                                    <p:animScale>
                                      <p:cBhvr>
                                        <p:cTn id="69" dur="166" decel="50000">
                                          <p:stCondLst>
                                            <p:cond delay="676"/>
                                          </p:stCondLst>
                                        </p:cTn>
                                        <p:tgtEl>
                                          <p:spTgt spid="29699">
                                            <p:txEl>
                                              <p:pRg st="3" end="3"/>
                                            </p:txEl>
                                          </p:spTgt>
                                        </p:tgtEl>
                                      </p:cBhvr>
                                      <p:to x="100000" y="100000"/>
                                    </p:animScale>
                                    <p:animScale>
                                      <p:cBhvr>
                                        <p:cTn id="70" dur="26">
                                          <p:stCondLst>
                                            <p:cond delay="1312"/>
                                          </p:stCondLst>
                                        </p:cTn>
                                        <p:tgtEl>
                                          <p:spTgt spid="29699">
                                            <p:txEl>
                                              <p:pRg st="3" end="3"/>
                                            </p:txEl>
                                          </p:spTgt>
                                        </p:tgtEl>
                                      </p:cBhvr>
                                      <p:to x="100000" y="80000"/>
                                    </p:animScale>
                                    <p:animScale>
                                      <p:cBhvr>
                                        <p:cTn id="71" dur="166" decel="50000">
                                          <p:stCondLst>
                                            <p:cond delay="1338"/>
                                          </p:stCondLst>
                                        </p:cTn>
                                        <p:tgtEl>
                                          <p:spTgt spid="29699">
                                            <p:txEl>
                                              <p:pRg st="3" end="3"/>
                                            </p:txEl>
                                          </p:spTgt>
                                        </p:tgtEl>
                                      </p:cBhvr>
                                      <p:to x="100000" y="100000"/>
                                    </p:animScale>
                                    <p:animScale>
                                      <p:cBhvr>
                                        <p:cTn id="72" dur="26">
                                          <p:stCondLst>
                                            <p:cond delay="1642"/>
                                          </p:stCondLst>
                                        </p:cTn>
                                        <p:tgtEl>
                                          <p:spTgt spid="29699">
                                            <p:txEl>
                                              <p:pRg st="3" end="3"/>
                                            </p:txEl>
                                          </p:spTgt>
                                        </p:tgtEl>
                                      </p:cBhvr>
                                      <p:to x="100000" y="90000"/>
                                    </p:animScale>
                                    <p:animScale>
                                      <p:cBhvr>
                                        <p:cTn id="73" dur="166" decel="50000">
                                          <p:stCondLst>
                                            <p:cond delay="1668"/>
                                          </p:stCondLst>
                                        </p:cTn>
                                        <p:tgtEl>
                                          <p:spTgt spid="29699">
                                            <p:txEl>
                                              <p:pRg st="3" end="3"/>
                                            </p:txEl>
                                          </p:spTgt>
                                        </p:tgtEl>
                                      </p:cBhvr>
                                      <p:to x="100000" y="100000"/>
                                    </p:animScale>
                                    <p:animScale>
                                      <p:cBhvr>
                                        <p:cTn id="74" dur="26">
                                          <p:stCondLst>
                                            <p:cond delay="1808"/>
                                          </p:stCondLst>
                                        </p:cTn>
                                        <p:tgtEl>
                                          <p:spTgt spid="29699">
                                            <p:txEl>
                                              <p:pRg st="3" end="3"/>
                                            </p:txEl>
                                          </p:spTgt>
                                        </p:tgtEl>
                                      </p:cBhvr>
                                      <p:to x="100000" y="95000"/>
                                    </p:animScale>
                                    <p:animScale>
                                      <p:cBhvr>
                                        <p:cTn id="75" dur="166" decel="50000">
                                          <p:stCondLst>
                                            <p:cond delay="1834"/>
                                          </p:stCondLst>
                                        </p:cTn>
                                        <p:tgtEl>
                                          <p:spTgt spid="29699">
                                            <p:txEl>
                                              <p:pRg st="3" end="3"/>
                                            </p:txEl>
                                          </p:spTgt>
                                        </p:tgtEl>
                                      </p:cBhvr>
                                      <p:to x="100000" y="100000"/>
                                    </p:animScale>
                                  </p:childTnLst>
                                </p:cTn>
                              </p:par>
                            </p:childTnLst>
                          </p:cTn>
                        </p:par>
                        <p:par>
                          <p:cTn id="76" fill="hold" nodeType="afterGroup">
                            <p:stCondLst>
                              <p:cond delay="18475"/>
                            </p:stCondLst>
                            <p:childTnLst>
                              <p:par>
                                <p:cTn id="77" presetID="26" presetClass="entr" presetSubtype="0" fill="hold" grpId="0" nodeType="afterEffect">
                                  <p:stCondLst>
                                    <p:cond delay="2000"/>
                                  </p:stCondLst>
                                  <p:childTnLst>
                                    <p:set>
                                      <p:cBhvr>
                                        <p:cTn id="78" dur="1" fill="hold">
                                          <p:stCondLst>
                                            <p:cond delay="0"/>
                                          </p:stCondLst>
                                        </p:cTn>
                                        <p:tgtEl>
                                          <p:spTgt spid="29699">
                                            <p:txEl>
                                              <p:pRg st="4" end="4"/>
                                            </p:txEl>
                                          </p:spTgt>
                                        </p:tgtEl>
                                        <p:attrNameLst>
                                          <p:attrName>style.visibility</p:attrName>
                                        </p:attrNameLst>
                                      </p:cBhvr>
                                      <p:to>
                                        <p:strVal val="visible"/>
                                      </p:to>
                                    </p:set>
                                    <p:animEffect transition="in" filter="wipe(down)">
                                      <p:cBhvr>
                                        <p:cTn id="79" dur="580">
                                          <p:stCondLst>
                                            <p:cond delay="0"/>
                                          </p:stCondLst>
                                        </p:cTn>
                                        <p:tgtEl>
                                          <p:spTgt spid="29699">
                                            <p:txEl>
                                              <p:pRg st="4" end="4"/>
                                            </p:txEl>
                                          </p:spTgt>
                                        </p:tgtEl>
                                      </p:cBhvr>
                                    </p:animEffect>
                                    <p:anim calcmode="lin" valueType="num">
                                      <p:cBhvr>
                                        <p:cTn id="80" dur="1822" tmFilter="0,0; 0.14,0.36; 0.43,0.73; 0.71,0.91; 1.0,1.0">
                                          <p:stCondLst>
                                            <p:cond delay="0"/>
                                          </p:stCondLst>
                                        </p:cTn>
                                        <p:tgtEl>
                                          <p:spTgt spid="29699">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9699">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9699">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9699">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9699">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9699">
                                            <p:txEl>
                                              <p:pRg st="4" end="4"/>
                                            </p:txEl>
                                          </p:spTgt>
                                        </p:tgtEl>
                                      </p:cBhvr>
                                      <p:to x="100000" y="60000"/>
                                    </p:animScale>
                                    <p:animScale>
                                      <p:cBhvr>
                                        <p:cTn id="86" dur="166" decel="50000">
                                          <p:stCondLst>
                                            <p:cond delay="676"/>
                                          </p:stCondLst>
                                        </p:cTn>
                                        <p:tgtEl>
                                          <p:spTgt spid="29699">
                                            <p:txEl>
                                              <p:pRg st="4" end="4"/>
                                            </p:txEl>
                                          </p:spTgt>
                                        </p:tgtEl>
                                      </p:cBhvr>
                                      <p:to x="100000" y="100000"/>
                                    </p:animScale>
                                    <p:animScale>
                                      <p:cBhvr>
                                        <p:cTn id="87" dur="26">
                                          <p:stCondLst>
                                            <p:cond delay="1312"/>
                                          </p:stCondLst>
                                        </p:cTn>
                                        <p:tgtEl>
                                          <p:spTgt spid="29699">
                                            <p:txEl>
                                              <p:pRg st="4" end="4"/>
                                            </p:txEl>
                                          </p:spTgt>
                                        </p:tgtEl>
                                      </p:cBhvr>
                                      <p:to x="100000" y="80000"/>
                                    </p:animScale>
                                    <p:animScale>
                                      <p:cBhvr>
                                        <p:cTn id="88" dur="166" decel="50000">
                                          <p:stCondLst>
                                            <p:cond delay="1338"/>
                                          </p:stCondLst>
                                        </p:cTn>
                                        <p:tgtEl>
                                          <p:spTgt spid="29699">
                                            <p:txEl>
                                              <p:pRg st="4" end="4"/>
                                            </p:txEl>
                                          </p:spTgt>
                                        </p:tgtEl>
                                      </p:cBhvr>
                                      <p:to x="100000" y="100000"/>
                                    </p:animScale>
                                    <p:animScale>
                                      <p:cBhvr>
                                        <p:cTn id="89" dur="26">
                                          <p:stCondLst>
                                            <p:cond delay="1642"/>
                                          </p:stCondLst>
                                        </p:cTn>
                                        <p:tgtEl>
                                          <p:spTgt spid="29699">
                                            <p:txEl>
                                              <p:pRg st="4" end="4"/>
                                            </p:txEl>
                                          </p:spTgt>
                                        </p:tgtEl>
                                      </p:cBhvr>
                                      <p:to x="100000" y="90000"/>
                                    </p:animScale>
                                    <p:animScale>
                                      <p:cBhvr>
                                        <p:cTn id="90" dur="166" decel="50000">
                                          <p:stCondLst>
                                            <p:cond delay="1668"/>
                                          </p:stCondLst>
                                        </p:cTn>
                                        <p:tgtEl>
                                          <p:spTgt spid="29699">
                                            <p:txEl>
                                              <p:pRg st="4" end="4"/>
                                            </p:txEl>
                                          </p:spTgt>
                                        </p:tgtEl>
                                      </p:cBhvr>
                                      <p:to x="100000" y="100000"/>
                                    </p:animScale>
                                    <p:animScale>
                                      <p:cBhvr>
                                        <p:cTn id="91" dur="26">
                                          <p:stCondLst>
                                            <p:cond delay="1808"/>
                                          </p:stCondLst>
                                        </p:cTn>
                                        <p:tgtEl>
                                          <p:spTgt spid="29699">
                                            <p:txEl>
                                              <p:pRg st="4" end="4"/>
                                            </p:txEl>
                                          </p:spTgt>
                                        </p:tgtEl>
                                      </p:cBhvr>
                                      <p:to x="100000" y="95000"/>
                                    </p:animScale>
                                    <p:animScale>
                                      <p:cBhvr>
                                        <p:cTn id="92" dur="166" decel="50000">
                                          <p:stCondLst>
                                            <p:cond delay="1834"/>
                                          </p:stCondLst>
                                        </p:cTn>
                                        <p:tgtEl>
                                          <p:spTgt spid="29699">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advAuto="0"/>
      <p:bldP spid="29699"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4400" b="1" dirty="0">
                <a:solidFill>
                  <a:srgbClr val="FFFF00"/>
                </a:solidFill>
                <a:effectLst>
                  <a:outerShdw blurRad="38100" dist="38100" dir="2700000" algn="tl">
                    <a:srgbClr val="000000">
                      <a:alpha val="43137"/>
                    </a:srgbClr>
                  </a:outerShdw>
                </a:effectLst>
                <a:latin typeface="Subway" pitchFamily="2" charset="0"/>
              </a:rPr>
              <a:t>Why Does God Allow A Christian to Suffer</a:t>
            </a:r>
          </a:p>
        </p:txBody>
      </p:sp>
      <p:sp>
        <p:nvSpPr>
          <p:cNvPr id="32771" name="Rectangle 3"/>
          <p:cNvSpPr>
            <a:spLocks noGrp="1" noChangeArrowheads="1"/>
          </p:cNvSpPr>
          <p:nvPr>
            <p:ph type="body" idx="1"/>
          </p:nvPr>
        </p:nvSpPr>
        <p:spPr>
          <a:xfrm>
            <a:off x="1371600" y="1676400"/>
            <a:ext cx="7620000" cy="5181600"/>
          </a:xfrm>
        </p:spPr>
        <p:txBody>
          <a:bodyPr/>
          <a:lstStyle/>
          <a:p>
            <a:pPr>
              <a:lnSpc>
                <a:spcPct val="90000"/>
              </a:lnSpc>
            </a:pPr>
            <a:r>
              <a:rPr lang="en-US" altLang="en-US" sz="3600" b="1" dirty="0">
                <a:effectLst>
                  <a:outerShdw blurRad="38100" dist="38100" dir="2700000" algn="tl">
                    <a:srgbClr val="000000">
                      <a:alpha val="43137"/>
                    </a:srgbClr>
                  </a:outerShdw>
                </a:effectLst>
                <a:latin typeface="Subway" pitchFamily="2" charset="0"/>
              </a:rPr>
              <a:t>Allow test of our faith </a:t>
            </a:r>
          </a:p>
          <a:p>
            <a:pPr>
              <a:lnSpc>
                <a:spcPct val="90000"/>
              </a:lnSpc>
            </a:pPr>
            <a:r>
              <a:rPr lang="en-US" altLang="en-US" sz="3600" b="1" dirty="0">
                <a:effectLst>
                  <a:outerShdw blurRad="38100" dist="38100" dir="2700000" algn="tl">
                    <a:srgbClr val="000000">
                      <a:alpha val="43137"/>
                    </a:srgbClr>
                  </a:outerShdw>
                </a:effectLst>
                <a:latin typeface="Subway" pitchFamily="2" charset="0"/>
              </a:rPr>
              <a:t>Wants us to grow</a:t>
            </a:r>
          </a:p>
          <a:p>
            <a:pPr>
              <a:lnSpc>
                <a:spcPct val="90000"/>
              </a:lnSpc>
            </a:pPr>
            <a:r>
              <a:rPr lang="en-US" altLang="en-US" sz="3600" b="1" dirty="0">
                <a:effectLst>
                  <a:outerShdw blurRad="38100" dist="38100" dir="2700000" algn="tl">
                    <a:srgbClr val="000000">
                      <a:alpha val="43137"/>
                    </a:srgbClr>
                  </a:outerShdw>
                </a:effectLst>
                <a:latin typeface="Subway" pitchFamily="2" charset="0"/>
              </a:rPr>
              <a:t>Create and deepen our dependence upon Him</a:t>
            </a:r>
          </a:p>
          <a:p>
            <a:pPr>
              <a:lnSpc>
                <a:spcPct val="90000"/>
              </a:lnSpc>
            </a:pPr>
            <a:r>
              <a:rPr lang="en-US" altLang="en-US" sz="3600" b="1" dirty="0">
                <a:effectLst>
                  <a:outerShdw blurRad="38100" dist="38100" dir="2700000" algn="tl">
                    <a:srgbClr val="000000">
                      <a:alpha val="43137"/>
                    </a:srgbClr>
                  </a:outerShdw>
                </a:effectLst>
                <a:latin typeface="Subway" pitchFamily="2" charset="0"/>
              </a:rPr>
              <a:t>See where we put our trust</a:t>
            </a:r>
          </a:p>
          <a:p>
            <a:pPr>
              <a:lnSpc>
                <a:spcPct val="90000"/>
              </a:lnSpc>
            </a:pPr>
            <a:r>
              <a:rPr lang="en-US" altLang="en-US" sz="3600" b="1" dirty="0">
                <a:effectLst>
                  <a:outerShdw blurRad="38100" dist="38100" dir="2700000" algn="tl">
                    <a:srgbClr val="000000">
                      <a:alpha val="43137"/>
                    </a:srgbClr>
                  </a:outerShdw>
                </a:effectLst>
                <a:latin typeface="Subway" pitchFamily="2" charset="0"/>
              </a:rPr>
              <a:t>Allowed as compliment to faith - Job</a:t>
            </a:r>
          </a:p>
          <a:p>
            <a:pPr>
              <a:lnSpc>
                <a:spcPct val="90000"/>
              </a:lnSpc>
            </a:pPr>
            <a:r>
              <a:rPr lang="en-US" altLang="en-US" sz="3600" b="1" dirty="0">
                <a:effectLst>
                  <a:outerShdw blurRad="38100" dist="38100" dir="2700000" algn="tl">
                    <a:srgbClr val="000000">
                      <a:alpha val="43137"/>
                    </a:srgbClr>
                  </a:outerShdw>
                </a:effectLst>
                <a:latin typeface="Subway" pitchFamily="2" charset="0"/>
              </a:rPr>
              <a:t>To identify with Jesus</a:t>
            </a:r>
          </a:p>
          <a:p>
            <a:pPr lvl="1">
              <a:lnSpc>
                <a:spcPct val="90000"/>
              </a:lnSpc>
            </a:pPr>
            <a:r>
              <a:rPr lang="en-US" altLang="en-US" sz="3200" b="1" dirty="0">
                <a:solidFill>
                  <a:schemeClr val="bg2"/>
                </a:solidFill>
                <a:effectLst>
                  <a:outerShdw blurRad="38100" dist="38100" dir="2700000" algn="tl">
                    <a:srgbClr val="000000">
                      <a:alpha val="43137"/>
                    </a:srgbClr>
                  </a:outerShdw>
                </a:effectLst>
                <a:latin typeface="Subway" pitchFamily="2" charset="0"/>
              </a:rPr>
              <a:t>Hebrews 5:8; 1 Peter 2:21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2"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p:cTn id="13" dur="500" fill="hold"/>
                                        <p:tgtEl>
                                          <p:spTgt spid="32771">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32771">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277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2" fill="hold" grpId="0" nodeType="clickEffect">
                                  <p:stCondLst>
                                    <p:cond delay="0"/>
                                  </p:stCondLst>
                                  <p:childTnLst>
                                    <p:set>
                                      <p:cBhvr>
                                        <p:cTn id="20" dur="1" fill="hold">
                                          <p:stCondLst>
                                            <p:cond delay="0"/>
                                          </p:stCondLst>
                                        </p:cTn>
                                        <p:tgtEl>
                                          <p:spTgt spid="32771">
                                            <p:txEl>
                                              <p:pRg st="1" end="1"/>
                                            </p:txEl>
                                          </p:spTgt>
                                        </p:tgtEl>
                                        <p:attrNameLst>
                                          <p:attrName>style.visibility</p:attrName>
                                        </p:attrNameLst>
                                      </p:cBhvr>
                                      <p:to>
                                        <p:strVal val="visible"/>
                                      </p:to>
                                    </p:set>
                                    <p:anim calcmode="lin" valueType="num">
                                      <p:cBhvr>
                                        <p:cTn id="21" dur="500" fill="hold"/>
                                        <p:tgtEl>
                                          <p:spTgt spid="32771">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32771">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27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2" fill="hold" grpId="0" nodeType="clickEffect">
                                  <p:stCondLst>
                                    <p:cond delay="0"/>
                                  </p:stCondLst>
                                  <p:childTnLst>
                                    <p:set>
                                      <p:cBhvr>
                                        <p:cTn id="28" dur="1" fill="hold">
                                          <p:stCondLst>
                                            <p:cond delay="0"/>
                                          </p:stCondLst>
                                        </p:cTn>
                                        <p:tgtEl>
                                          <p:spTgt spid="32771">
                                            <p:txEl>
                                              <p:pRg st="2" end="2"/>
                                            </p:txEl>
                                          </p:spTgt>
                                        </p:tgtEl>
                                        <p:attrNameLst>
                                          <p:attrName>style.visibility</p:attrName>
                                        </p:attrNameLst>
                                      </p:cBhvr>
                                      <p:to>
                                        <p:strVal val="visible"/>
                                      </p:to>
                                    </p:set>
                                    <p:anim calcmode="lin" valueType="num">
                                      <p:cBhvr>
                                        <p:cTn id="29" dur="500" fill="hold"/>
                                        <p:tgtEl>
                                          <p:spTgt spid="32771">
                                            <p:txEl>
                                              <p:pRg st="2" end="2"/>
                                            </p:txEl>
                                          </p:spTgt>
                                        </p:tgtEl>
                                        <p:attrNameLst>
                                          <p:attrName>ppt_x</p:attrName>
                                        </p:attrNameLst>
                                      </p:cBhvr>
                                      <p:tavLst>
                                        <p:tav tm="0">
                                          <p:val>
                                            <p:strVal val="#ppt_x+#ppt_w/2"/>
                                          </p:val>
                                        </p:tav>
                                        <p:tav tm="100000">
                                          <p:val>
                                            <p:strVal val="#ppt_x"/>
                                          </p:val>
                                        </p:tav>
                                      </p:tavLst>
                                    </p:anim>
                                    <p:anim calcmode="lin" valueType="num">
                                      <p:cBhvr>
                                        <p:cTn id="30" dur="500" fill="hold"/>
                                        <p:tgtEl>
                                          <p:spTgt spid="32771">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27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2" fill="hold" grpId="0" nodeType="clickEffect">
                                  <p:stCondLst>
                                    <p:cond delay="0"/>
                                  </p:stCondLst>
                                  <p:childTnLst>
                                    <p:set>
                                      <p:cBhvr>
                                        <p:cTn id="36" dur="1" fill="hold">
                                          <p:stCondLst>
                                            <p:cond delay="0"/>
                                          </p:stCondLst>
                                        </p:cTn>
                                        <p:tgtEl>
                                          <p:spTgt spid="32771">
                                            <p:txEl>
                                              <p:pRg st="3" end="3"/>
                                            </p:txEl>
                                          </p:spTgt>
                                        </p:tgtEl>
                                        <p:attrNameLst>
                                          <p:attrName>style.visibility</p:attrName>
                                        </p:attrNameLst>
                                      </p:cBhvr>
                                      <p:to>
                                        <p:strVal val="visible"/>
                                      </p:to>
                                    </p:set>
                                    <p:anim calcmode="lin" valueType="num">
                                      <p:cBhvr>
                                        <p:cTn id="37" dur="500" fill="hold"/>
                                        <p:tgtEl>
                                          <p:spTgt spid="32771">
                                            <p:txEl>
                                              <p:pRg st="3" end="3"/>
                                            </p:txEl>
                                          </p:spTgt>
                                        </p:tgtEl>
                                        <p:attrNameLst>
                                          <p:attrName>ppt_x</p:attrName>
                                        </p:attrNameLst>
                                      </p:cBhvr>
                                      <p:tavLst>
                                        <p:tav tm="0">
                                          <p:val>
                                            <p:strVal val="#ppt_x+#ppt_w/2"/>
                                          </p:val>
                                        </p:tav>
                                        <p:tav tm="100000">
                                          <p:val>
                                            <p:strVal val="#ppt_x"/>
                                          </p:val>
                                        </p:tav>
                                      </p:tavLst>
                                    </p:anim>
                                    <p:anim calcmode="lin" valueType="num">
                                      <p:cBhvr>
                                        <p:cTn id="38" dur="500" fill="hold"/>
                                        <p:tgtEl>
                                          <p:spTgt spid="32771">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3277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277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2" fill="hold" grpId="0" nodeType="clickEffect">
                                  <p:stCondLst>
                                    <p:cond delay="0"/>
                                  </p:stCondLst>
                                  <p:childTnLst>
                                    <p:set>
                                      <p:cBhvr>
                                        <p:cTn id="44" dur="1" fill="hold">
                                          <p:stCondLst>
                                            <p:cond delay="0"/>
                                          </p:stCondLst>
                                        </p:cTn>
                                        <p:tgtEl>
                                          <p:spTgt spid="32771">
                                            <p:txEl>
                                              <p:pRg st="4" end="4"/>
                                            </p:txEl>
                                          </p:spTgt>
                                        </p:tgtEl>
                                        <p:attrNameLst>
                                          <p:attrName>style.visibility</p:attrName>
                                        </p:attrNameLst>
                                      </p:cBhvr>
                                      <p:to>
                                        <p:strVal val="visible"/>
                                      </p:to>
                                    </p:set>
                                    <p:anim calcmode="lin" valueType="num">
                                      <p:cBhvr>
                                        <p:cTn id="45" dur="500" fill="hold"/>
                                        <p:tgtEl>
                                          <p:spTgt spid="32771">
                                            <p:txEl>
                                              <p:pRg st="4" end="4"/>
                                            </p:txEl>
                                          </p:spTgt>
                                        </p:tgtEl>
                                        <p:attrNameLst>
                                          <p:attrName>ppt_x</p:attrName>
                                        </p:attrNameLst>
                                      </p:cBhvr>
                                      <p:tavLst>
                                        <p:tav tm="0">
                                          <p:val>
                                            <p:strVal val="#ppt_x+#ppt_w/2"/>
                                          </p:val>
                                        </p:tav>
                                        <p:tav tm="100000">
                                          <p:val>
                                            <p:strVal val="#ppt_x"/>
                                          </p:val>
                                        </p:tav>
                                      </p:tavLst>
                                    </p:anim>
                                    <p:anim calcmode="lin" valueType="num">
                                      <p:cBhvr>
                                        <p:cTn id="46" dur="500" fill="hold"/>
                                        <p:tgtEl>
                                          <p:spTgt spid="32771">
                                            <p:txEl>
                                              <p:pRg st="4" end="4"/>
                                            </p:txEl>
                                          </p:spTgt>
                                        </p:tgtEl>
                                        <p:attrNameLst>
                                          <p:attrName>ppt_y</p:attrName>
                                        </p:attrNameLst>
                                      </p:cBhvr>
                                      <p:tavLst>
                                        <p:tav tm="0">
                                          <p:val>
                                            <p:strVal val="#ppt_y"/>
                                          </p:val>
                                        </p:tav>
                                        <p:tav tm="100000">
                                          <p:val>
                                            <p:strVal val="#ppt_y"/>
                                          </p:val>
                                        </p:tav>
                                      </p:tavLst>
                                    </p:anim>
                                    <p:anim calcmode="lin" valueType="num">
                                      <p:cBhvr>
                                        <p:cTn id="47" dur="500" fill="hold"/>
                                        <p:tgtEl>
                                          <p:spTgt spid="32771">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277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2" fill="hold" grpId="0" nodeType="clickEffect">
                                  <p:stCondLst>
                                    <p:cond delay="0"/>
                                  </p:stCondLst>
                                  <p:childTnLst>
                                    <p:set>
                                      <p:cBhvr>
                                        <p:cTn id="52" dur="1" fill="hold">
                                          <p:stCondLst>
                                            <p:cond delay="0"/>
                                          </p:stCondLst>
                                        </p:cTn>
                                        <p:tgtEl>
                                          <p:spTgt spid="32771">
                                            <p:txEl>
                                              <p:pRg st="5" end="5"/>
                                            </p:txEl>
                                          </p:spTgt>
                                        </p:tgtEl>
                                        <p:attrNameLst>
                                          <p:attrName>style.visibility</p:attrName>
                                        </p:attrNameLst>
                                      </p:cBhvr>
                                      <p:to>
                                        <p:strVal val="visible"/>
                                      </p:to>
                                    </p:set>
                                    <p:anim calcmode="lin" valueType="num">
                                      <p:cBhvr>
                                        <p:cTn id="53" dur="500" fill="hold"/>
                                        <p:tgtEl>
                                          <p:spTgt spid="32771">
                                            <p:txEl>
                                              <p:pRg st="5" end="5"/>
                                            </p:txEl>
                                          </p:spTgt>
                                        </p:tgtEl>
                                        <p:attrNameLst>
                                          <p:attrName>ppt_x</p:attrName>
                                        </p:attrNameLst>
                                      </p:cBhvr>
                                      <p:tavLst>
                                        <p:tav tm="0">
                                          <p:val>
                                            <p:strVal val="#ppt_x+#ppt_w/2"/>
                                          </p:val>
                                        </p:tav>
                                        <p:tav tm="100000">
                                          <p:val>
                                            <p:strVal val="#ppt_x"/>
                                          </p:val>
                                        </p:tav>
                                      </p:tavLst>
                                    </p:anim>
                                    <p:anim calcmode="lin" valueType="num">
                                      <p:cBhvr>
                                        <p:cTn id="54" dur="500" fill="hold"/>
                                        <p:tgtEl>
                                          <p:spTgt spid="32771">
                                            <p:txEl>
                                              <p:pRg st="5" end="5"/>
                                            </p:txEl>
                                          </p:spTgt>
                                        </p:tgtEl>
                                        <p:attrNameLst>
                                          <p:attrName>ppt_y</p:attrName>
                                        </p:attrNameLst>
                                      </p:cBhvr>
                                      <p:tavLst>
                                        <p:tav tm="0">
                                          <p:val>
                                            <p:strVal val="#ppt_y"/>
                                          </p:val>
                                        </p:tav>
                                        <p:tav tm="100000">
                                          <p:val>
                                            <p:strVal val="#ppt_y"/>
                                          </p:val>
                                        </p:tav>
                                      </p:tavLst>
                                    </p:anim>
                                    <p:anim calcmode="lin" valueType="num">
                                      <p:cBhvr>
                                        <p:cTn id="55" dur="500" fill="hold"/>
                                        <p:tgtEl>
                                          <p:spTgt spid="32771">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2771">
                                            <p:txEl>
                                              <p:pRg st="5" end="5"/>
                                            </p:txEl>
                                          </p:spTgt>
                                        </p:tgtEl>
                                        <p:attrNameLst>
                                          <p:attrName>ppt_h</p:attrName>
                                        </p:attrNameLst>
                                      </p:cBhvr>
                                      <p:tavLst>
                                        <p:tav tm="0">
                                          <p:val>
                                            <p:strVal val="#ppt_h"/>
                                          </p:val>
                                        </p:tav>
                                        <p:tav tm="100000">
                                          <p:val>
                                            <p:strVal val="#ppt_h"/>
                                          </p:val>
                                        </p:tav>
                                      </p:tavLst>
                                    </p:anim>
                                  </p:childTnLst>
                                </p:cTn>
                              </p:par>
                              <p:par>
                                <p:cTn id="57" presetID="17" presetClass="entr" presetSubtype="2" fill="hold" grpId="0" nodeType="withEffect">
                                  <p:stCondLst>
                                    <p:cond delay="0"/>
                                  </p:stCondLst>
                                  <p:childTnLst>
                                    <p:set>
                                      <p:cBhvr>
                                        <p:cTn id="58" dur="1" fill="hold">
                                          <p:stCondLst>
                                            <p:cond delay="0"/>
                                          </p:stCondLst>
                                        </p:cTn>
                                        <p:tgtEl>
                                          <p:spTgt spid="32771">
                                            <p:txEl>
                                              <p:pRg st="6" end="6"/>
                                            </p:txEl>
                                          </p:spTgt>
                                        </p:tgtEl>
                                        <p:attrNameLst>
                                          <p:attrName>style.visibility</p:attrName>
                                        </p:attrNameLst>
                                      </p:cBhvr>
                                      <p:to>
                                        <p:strVal val="visible"/>
                                      </p:to>
                                    </p:set>
                                    <p:anim calcmode="lin" valueType="num">
                                      <p:cBhvr>
                                        <p:cTn id="59" dur="500" fill="hold"/>
                                        <p:tgtEl>
                                          <p:spTgt spid="32771">
                                            <p:txEl>
                                              <p:pRg st="6" end="6"/>
                                            </p:txEl>
                                          </p:spTgt>
                                        </p:tgtEl>
                                        <p:attrNameLst>
                                          <p:attrName>ppt_x</p:attrName>
                                        </p:attrNameLst>
                                      </p:cBhvr>
                                      <p:tavLst>
                                        <p:tav tm="0">
                                          <p:val>
                                            <p:strVal val="#ppt_x+#ppt_w/2"/>
                                          </p:val>
                                        </p:tav>
                                        <p:tav tm="100000">
                                          <p:val>
                                            <p:strVal val="#ppt_x"/>
                                          </p:val>
                                        </p:tav>
                                      </p:tavLst>
                                    </p:anim>
                                    <p:anim calcmode="lin" valueType="num">
                                      <p:cBhvr>
                                        <p:cTn id="60" dur="500" fill="hold"/>
                                        <p:tgtEl>
                                          <p:spTgt spid="32771">
                                            <p:txEl>
                                              <p:pRg st="6" end="6"/>
                                            </p:txEl>
                                          </p:spTgt>
                                        </p:tgtEl>
                                        <p:attrNameLst>
                                          <p:attrName>ppt_y</p:attrName>
                                        </p:attrNameLst>
                                      </p:cBhvr>
                                      <p:tavLst>
                                        <p:tav tm="0">
                                          <p:val>
                                            <p:strVal val="#ppt_y"/>
                                          </p:val>
                                        </p:tav>
                                        <p:tav tm="100000">
                                          <p:val>
                                            <p:strVal val="#ppt_y"/>
                                          </p:val>
                                        </p:tav>
                                      </p:tavLst>
                                    </p:anim>
                                    <p:anim calcmode="lin" valueType="num">
                                      <p:cBhvr>
                                        <p:cTn id="61" dur="500" fill="hold"/>
                                        <p:tgtEl>
                                          <p:spTgt spid="32771">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277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0"/>
            <a:ext cx="7467600" cy="1066800"/>
          </a:xfrm>
        </p:spPr>
        <p:txBody>
          <a:bodyPr/>
          <a:lstStyle/>
          <a:p>
            <a:r>
              <a:rPr lang="en-US" altLang="en-US" b="1" u="sng" dirty="0">
                <a:solidFill>
                  <a:srgbClr val="FFFF00"/>
                </a:solidFill>
                <a:effectLst>
                  <a:outerShdw blurRad="38100" dist="38100" dir="2700000" algn="tl">
                    <a:srgbClr val="000000">
                      <a:alpha val="43137"/>
                    </a:srgbClr>
                  </a:outerShdw>
                </a:effectLst>
                <a:latin typeface="Subway" pitchFamily="2" charset="0"/>
              </a:rPr>
              <a:t>What Jesus Did NOT Do...</a:t>
            </a:r>
            <a:endParaRPr lang="en-US" altLang="en-US" sz="6000" b="1" u="sng" dirty="0">
              <a:solidFill>
                <a:srgbClr val="FFFF00"/>
              </a:solidFill>
              <a:effectLst>
                <a:outerShdw blurRad="38100" dist="38100" dir="2700000" algn="tl">
                  <a:srgbClr val="000000">
                    <a:alpha val="43137"/>
                  </a:srgbClr>
                </a:outerShdw>
              </a:effectLst>
              <a:latin typeface="Subway" pitchFamily="2" charset="0"/>
            </a:endParaRPr>
          </a:p>
        </p:txBody>
      </p:sp>
      <p:sp>
        <p:nvSpPr>
          <p:cNvPr id="34819" name="Rectangle 3"/>
          <p:cNvSpPr>
            <a:spLocks noGrp="1" noChangeArrowheads="1"/>
          </p:cNvSpPr>
          <p:nvPr>
            <p:ph type="body" idx="1"/>
          </p:nvPr>
        </p:nvSpPr>
        <p:spPr>
          <a:xfrm>
            <a:off x="1447800" y="1828800"/>
            <a:ext cx="7467600" cy="5029200"/>
          </a:xfrm>
          <a:noFill/>
          <a:ln/>
        </p:spPr>
        <p:txBody>
          <a:bodyPr/>
          <a:lstStyle/>
          <a:p>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Worry </a:t>
            </a:r>
            <a:r>
              <a:rPr lang="en-US" altLang="en-US" dirty="0" smtClean="0">
                <a:solidFill>
                  <a:schemeClr val="tx1">
                    <a:lumMod val="50000"/>
                  </a:schemeClr>
                </a:solidFill>
                <a:effectLst>
                  <a:outerShdw blurRad="38100" dist="38100" dir="2700000" algn="tl">
                    <a:srgbClr val="000000">
                      <a:alpha val="43137"/>
                    </a:srgbClr>
                  </a:outerShdw>
                </a:effectLst>
                <a:latin typeface="Subway" pitchFamily="2" charset="0"/>
              </a:rPr>
              <a:t>-</a:t>
            </a:r>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	</a:t>
            </a:r>
            <a:r>
              <a:rPr lang="en-US" altLang="en-US" b="1" dirty="0" smtClean="0">
                <a:solidFill>
                  <a:schemeClr val="tx1">
                    <a:lumMod val="50000"/>
                  </a:schemeClr>
                </a:solidFill>
                <a:effectLst>
                  <a:outerShdw blurRad="38100" dist="38100" dir="2700000" algn="tl">
                    <a:srgbClr val="000000">
                      <a:alpha val="43137"/>
                    </a:srgbClr>
                  </a:outerShdw>
                </a:effectLst>
                <a:latin typeface="Subway" pitchFamily="2" charset="0"/>
              </a:rPr>
              <a:t>Matt</a:t>
            </a:r>
            <a:r>
              <a:rPr lang="en-US" altLang="en-US" b="1" dirty="0">
                <a:solidFill>
                  <a:schemeClr val="tx1">
                    <a:lumMod val="50000"/>
                  </a:schemeClr>
                </a:solidFill>
                <a:effectLst>
                  <a:outerShdw blurRad="38100" dist="38100" dir="2700000" algn="tl">
                    <a:srgbClr val="000000">
                      <a:alpha val="43137"/>
                    </a:srgbClr>
                  </a:outerShdw>
                </a:effectLst>
                <a:latin typeface="Subway" pitchFamily="2" charset="0"/>
              </a:rPr>
              <a:t>. 6</a:t>
            </a:r>
          </a:p>
          <a:p>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Fear </a:t>
            </a:r>
            <a:r>
              <a:rPr lang="en-US" altLang="en-US" dirty="0" smtClean="0">
                <a:solidFill>
                  <a:schemeClr val="tx1">
                    <a:lumMod val="50000"/>
                  </a:schemeClr>
                </a:solidFill>
                <a:effectLst>
                  <a:outerShdw blurRad="38100" dist="38100" dir="2700000" algn="tl">
                    <a:srgbClr val="000000">
                      <a:alpha val="43137"/>
                    </a:srgbClr>
                  </a:outerShdw>
                </a:effectLst>
                <a:latin typeface="Subway" pitchFamily="2" charset="0"/>
              </a:rPr>
              <a:t>-</a:t>
            </a:r>
            <a:r>
              <a:rPr lang="en-US" altLang="en-US" b="1" dirty="0" smtClean="0">
                <a:solidFill>
                  <a:schemeClr val="tx1">
                    <a:lumMod val="50000"/>
                  </a:schemeClr>
                </a:solidFill>
                <a:effectLst>
                  <a:outerShdw blurRad="38100" dist="38100" dir="2700000" algn="tl">
                    <a:srgbClr val="000000">
                      <a:alpha val="43137"/>
                    </a:srgbClr>
                  </a:outerShdw>
                </a:effectLst>
                <a:latin typeface="Subway" pitchFamily="2" charset="0"/>
              </a:rPr>
              <a:t>1 </a:t>
            </a:r>
            <a:r>
              <a:rPr lang="en-US" altLang="en-US" b="1" dirty="0">
                <a:solidFill>
                  <a:schemeClr val="tx1">
                    <a:lumMod val="50000"/>
                  </a:schemeClr>
                </a:solidFill>
                <a:effectLst>
                  <a:outerShdw blurRad="38100" dist="38100" dir="2700000" algn="tl">
                    <a:srgbClr val="000000">
                      <a:alpha val="43137"/>
                    </a:srgbClr>
                  </a:outerShdw>
                </a:effectLst>
                <a:latin typeface="Subway" pitchFamily="2" charset="0"/>
              </a:rPr>
              <a:t>John 4:18</a:t>
            </a:r>
          </a:p>
          <a:p>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Retaliate </a:t>
            </a:r>
            <a:r>
              <a:rPr lang="en-US" altLang="en-US" dirty="0" smtClean="0">
                <a:solidFill>
                  <a:schemeClr val="tx1">
                    <a:lumMod val="50000"/>
                  </a:schemeClr>
                </a:solidFill>
                <a:effectLst>
                  <a:outerShdw blurRad="38100" dist="38100" dir="2700000" algn="tl">
                    <a:srgbClr val="000000">
                      <a:alpha val="43137"/>
                    </a:srgbClr>
                  </a:outerShdw>
                </a:effectLst>
                <a:latin typeface="Subway" pitchFamily="2" charset="0"/>
              </a:rPr>
              <a:t>- </a:t>
            </a:r>
            <a:r>
              <a:rPr lang="en-US" altLang="en-US" b="1" dirty="0" smtClean="0">
                <a:solidFill>
                  <a:schemeClr val="tx1">
                    <a:lumMod val="50000"/>
                  </a:schemeClr>
                </a:solidFill>
                <a:latin typeface="Subway" pitchFamily="2" charset="0"/>
              </a:rPr>
              <a:t>1 </a:t>
            </a:r>
            <a:r>
              <a:rPr lang="en-US" altLang="en-US" b="1" dirty="0">
                <a:solidFill>
                  <a:schemeClr val="tx1">
                    <a:lumMod val="50000"/>
                  </a:schemeClr>
                </a:solidFill>
                <a:latin typeface="Subway" pitchFamily="2" charset="0"/>
              </a:rPr>
              <a:t>Pet.2:23; Mt.5:44</a:t>
            </a:r>
          </a:p>
          <a:p>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Have self pity -  Trust </a:t>
            </a:r>
            <a:r>
              <a:rPr lang="en-US" altLang="en-US" b="1" dirty="0">
                <a:solidFill>
                  <a:schemeClr val="tx1">
                    <a:lumMod val="50000"/>
                  </a:schemeClr>
                </a:solidFill>
                <a:effectLst>
                  <a:outerShdw blurRad="38100" dist="38100" dir="2700000" algn="tl">
                    <a:srgbClr val="000000">
                      <a:alpha val="43137"/>
                    </a:srgbClr>
                  </a:outerShdw>
                </a:effectLst>
                <a:latin typeface="Subway" pitchFamily="2" charset="0"/>
              </a:rPr>
              <a:t>Jn. 12:23</a:t>
            </a:r>
          </a:p>
          <a:p>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Get Discouraged </a:t>
            </a:r>
            <a:r>
              <a:rPr lang="en-US" altLang="en-US" dirty="0" smtClean="0">
                <a:solidFill>
                  <a:schemeClr val="tx1">
                    <a:lumMod val="50000"/>
                  </a:schemeClr>
                </a:solidFill>
                <a:effectLst>
                  <a:outerShdw blurRad="38100" dist="38100" dir="2700000" algn="tl">
                    <a:srgbClr val="000000">
                      <a:alpha val="43137"/>
                    </a:srgbClr>
                  </a:outerShdw>
                </a:effectLst>
                <a:latin typeface="Subway" pitchFamily="2" charset="0"/>
              </a:rPr>
              <a:t>- </a:t>
            </a:r>
            <a:r>
              <a:rPr lang="en-US" altLang="en-US" b="1" dirty="0" smtClean="0">
                <a:solidFill>
                  <a:schemeClr val="tx1">
                    <a:lumMod val="50000"/>
                  </a:schemeClr>
                </a:solidFill>
                <a:effectLst>
                  <a:outerShdw blurRad="38100" dist="38100" dir="2700000" algn="tl">
                    <a:srgbClr val="000000">
                      <a:alpha val="43137"/>
                    </a:srgbClr>
                  </a:outerShdw>
                </a:effectLst>
                <a:latin typeface="Subway" pitchFamily="2" charset="0"/>
              </a:rPr>
              <a:t>Isaiah </a:t>
            </a:r>
            <a:r>
              <a:rPr lang="en-US" altLang="en-US" b="1" dirty="0">
                <a:solidFill>
                  <a:schemeClr val="tx1">
                    <a:lumMod val="50000"/>
                  </a:schemeClr>
                </a:solidFill>
                <a:effectLst>
                  <a:outerShdw blurRad="38100" dist="38100" dir="2700000" algn="tl">
                    <a:srgbClr val="000000">
                      <a:alpha val="43137"/>
                    </a:srgbClr>
                  </a:outerShdw>
                </a:effectLst>
                <a:latin typeface="Subway" pitchFamily="2" charset="0"/>
              </a:rPr>
              <a:t>42:4</a:t>
            </a:r>
          </a:p>
          <a:p>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Chase Rumors </a:t>
            </a:r>
            <a:r>
              <a:rPr lang="en-US" altLang="en-US" dirty="0" smtClean="0">
                <a:solidFill>
                  <a:schemeClr val="tx1">
                    <a:lumMod val="50000"/>
                  </a:schemeClr>
                </a:solidFill>
                <a:effectLst>
                  <a:outerShdw blurRad="38100" dist="38100" dir="2700000" algn="tl">
                    <a:srgbClr val="000000">
                      <a:alpha val="43137"/>
                    </a:srgbClr>
                  </a:outerShdw>
                </a:effectLst>
                <a:latin typeface="Subway" pitchFamily="2" charset="0"/>
              </a:rPr>
              <a:t>- </a:t>
            </a:r>
            <a:r>
              <a:rPr lang="en-US" altLang="en-US" b="1" dirty="0">
                <a:solidFill>
                  <a:schemeClr val="tx1">
                    <a:lumMod val="50000"/>
                  </a:schemeClr>
                </a:solidFill>
                <a:effectLst>
                  <a:outerShdw blurRad="38100" dist="38100" dir="2700000" algn="tl">
                    <a:srgbClr val="000000">
                      <a:alpha val="43137"/>
                    </a:srgbClr>
                  </a:outerShdw>
                </a:effectLst>
                <a:latin typeface="Subway" pitchFamily="2" charset="0"/>
              </a:rPr>
              <a:t>Phil.2:7</a:t>
            </a:r>
          </a:p>
          <a:p>
            <a:r>
              <a:rPr lang="en-US" altLang="en-US" dirty="0">
                <a:solidFill>
                  <a:schemeClr val="tx1">
                    <a:lumMod val="50000"/>
                  </a:schemeClr>
                </a:solidFill>
                <a:effectLst>
                  <a:outerShdw blurRad="38100" dist="38100" dir="2700000" algn="tl">
                    <a:srgbClr val="000000">
                      <a:alpha val="43137"/>
                    </a:srgbClr>
                  </a:outerShdw>
                </a:effectLst>
                <a:latin typeface="Subway" pitchFamily="2" charset="0"/>
              </a:rPr>
              <a:t>Grumble / Complain </a:t>
            </a:r>
            <a:r>
              <a:rPr lang="en-US" altLang="en-US" dirty="0" smtClean="0">
                <a:solidFill>
                  <a:schemeClr val="tx1">
                    <a:lumMod val="50000"/>
                  </a:schemeClr>
                </a:solidFill>
                <a:effectLst>
                  <a:outerShdw blurRad="38100" dist="38100" dir="2700000" algn="tl">
                    <a:srgbClr val="000000">
                      <a:alpha val="43137"/>
                    </a:srgbClr>
                  </a:outerShdw>
                </a:effectLst>
                <a:latin typeface="Subway" pitchFamily="2" charset="0"/>
              </a:rPr>
              <a:t>- </a:t>
            </a:r>
            <a:r>
              <a:rPr lang="en-US" altLang="en-US" b="1" dirty="0">
                <a:solidFill>
                  <a:schemeClr val="tx1">
                    <a:lumMod val="50000"/>
                  </a:schemeClr>
                </a:solidFill>
                <a:effectLst>
                  <a:outerShdw blurRad="38100" dist="38100" dir="2700000" algn="tl">
                    <a:srgbClr val="000000">
                      <a:alpha val="43137"/>
                    </a:srgbClr>
                  </a:outerShdw>
                </a:effectLst>
                <a:latin typeface="Subway" pitchFamily="2" charset="0"/>
              </a:rPr>
              <a:t>Matt.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6"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p:cTn id="13" dur="500" fill="hold"/>
                                        <p:tgtEl>
                                          <p:spTgt spid="34819">
                                            <p:txEl>
                                              <p:pRg st="0" end="0"/>
                                            </p:txEl>
                                          </p:spTgt>
                                        </p:tgtEl>
                                        <p:attrNameLst>
                                          <p:attrName>ppt_w</p:attrName>
                                        </p:attrNameLst>
                                      </p:cBhvr>
                                      <p:tavLst>
                                        <p:tav tm="0">
                                          <p:val>
                                            <p:strVal val="(6*min(max(#ppt_w*#ppt_h,.3),1)-7.4)/-.7*#ppt_w"/>
                                          </p:val>
                                        </p:tav>
                                        <p:tav tm="100000">
                                          <p:val>
                                            <p:strVal val="#ppt_w"/>
                                          </p:val>
                                        </p:tav>
                                      </p:tavLst>
                                    </p:anim>
                                    <p:anim calcmode="lin" valueType="num">
                                      <p:cBhvr>
                                        <p:cTn id="14" dur="500" fill="hold"/>
                                        <p:tgtEl>
                                          <p:spTgt spid="34819">
                                            <p:txEl>
                                              <p:pRg st="0" end="0"/>
                                            </p:txEl>
                                          </p:spTgt>
                                        </p:tgtEl>
                                        <p:attrNameLst>
                                          <p:attrName>ppt_h</p:attrName>
                                        </p:attrNameLst>
                                      </p:cBhvr>
                                      <p:tavLst>
                                        <p:tav tm="0">
                                          <p:val>
                                            <p:strVal val="(6*min(max(#ppt_w*#ppt_h,.3),1)-7.4)/-.7*#ppt_h"/>
                                          </p:val>
                                        </p:tav>
                                        <p:tav tm="100000">
                                          <p:val>
                                            <p:strVal val="#ppt_h"/>
                                          </p:val>
                                        </p:tav>
                                      </p:tavLst>
                                    </p:anim>
                                    <p:anim calcmode="lin" valueType="num">
                                      <p:cBhvr>
                                        <p:cTn id="15" dur="500" fill="hold"/>
                                        <p:tgtEl>
                                          <p:spTgt spid="34819">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34819">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6" fill="hold" grpId="0" nodeType="clickEffect">
                                  <p:stCondLst>
                                    <p:cond delay="0"/>
                                  </p:stCondLst>
                                  <p:childTnLst>
                                    <p:set>
                                      <p:cBhvr>
                                        <p:cTn id="20" dur="1" fill="hold">
                                          <p:stCondLst>
                                            <p:cond delay="0"/>
                                          </p:stCondLst>
                                        </p:cTn>
                                        <p:tgtEl>
                                          <p:spTgt spid="34819">
                                            <p:txEl>
                                              <p:pRg st="1" end="1"/>
                                            </p:txEl>
                                          </p:spTgt>
                                        </p:tgtEl>
                                        <p:attrNameLst>
                                          <p:attrName>style.visibility</p:attrName>
                                        </p:attrNameLst>
                                      </p:cBhvr>
                                      <p:to>
                                        <p:strVal val="visible"/>
                                      </p:to>
                                    </p:set>
                                    <p:anim calcmode="lin" valueType="num">
                                      <p:cBhvr>
                                        <p:cTn id="21" dur="500" fill="hold"/>
                                        <p:tgtEl>
                                          <p:spTgt spid="34819">
                                            <p:txEl>
                                              <p:pRg st="1" end="1"/>
                                            </p:txEl>
                                          </p:spTgt>
                                        </p:tgtEl>
                                        <p:attrNameLst>
                                          <p:attrName>ppt_w</p:attrName>
                                        </p:attrNameLst>
                                      </p:cBhvr>
                                      <p:tavLst>
                                        <p:tav tm="0">
                                          <p:val>
                                            <p:strVal val="(6*min(max(#ppt_w*#ppt_h,.3),1)-7.4)/-.7*#ppt_w"/>
                                          </p:val>
                                        </p:tav>
                                        <p:tav tm="100000">
                                          <p:val>
                                            <p:strVal val="#ppt_w"/>
                                          </p:val>
                                        </p:tav>
                                      </p:tavLst>
                                    </p:anim>
                                    <p:anim calcmode="lin" valueType="num">
                                      <p:cBhvr>
                                        <p:cTn id="22" dur="500" fill="hold"/>
                                        <p:tgtEl>
                                          <p:spTgt spid="34819">
                                            <p:txEl>
                                              <p:pRg st="1" end="1"/>
                                            </p:txEl>
                                          </p:spTgt>
                                        </p:tgtEl>
                                        <p:attrNameLst>
                                          <p:attrName>ppt_h</p:attrName>
                                        </p:attrNameLst>
                                      </p:cBhvr>
                                      <p:tavLst>
                                        <p:tav tm="0">
                                          <p:val>
                                            <p:strVal val="(6*min(max(#ppt_w*#ppt_h,.3),1)-7.4)/-.7*#ppt_h"/>
                                          </p:val>
                                        </p:tav>
                                        <p:tav tm="100000">
                                          <p:val>
                                            <p:strVal val="#ppt_h"/>
                                          </p:val>
                                        </p:tav>
                                      </p:tavLst>
                                    </p:anim>
                                    <p:anim calcmode="lin" valueType="num">
                                      <p:cBhvr>
                                        <p:cTn id="23" dur="500" fill="hold"/>
                                        <p:tgtEl>
                                          <p:spTgt spid="34819">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34819">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36" fill="hold" grpId="0" nodeType="clickEffect">
                                  <p:stCondLst>
                                    <p:cond delay="0"/>
                                  </p:stCondLst>
                                  <p:childTnLst>
                                    <p:set>
                                      <p:cBhvr>
                                        <p:cTn id="28" dur="1" fill="hold">
                                          <p:stCondLst>
                                            <p:cond delay="0"/>
                                          </p:stCondLst>
                                        </p:cTn>
                                        <p:tgtEl>
                                          <p:spTgt spid="34819">
                                            <p:txEl>
                                              <p:pRg st="2" end="2"/>
                                            </p:txEl>
                                          </p:spTgt>
                                        </p:tgtEl>
                                        <p:attrNameLst>
                                          <p:attrName>style.visibility</p:attrName>
                                        </p:attrNameLst>
                                      </p:cBhvr>
                                      <p:to>
                                        <p:strVal val="visible"/>
                                      </p:to>
                                    </p:set>
                                    <p:anim calcmode="lin" valueType="num">
                                      <p:cBhvr>
                                        <p:cTn id="29" dur="500" fill="hold"/>
                                        <p:tgtEl>
                                          <p:spTgt spid="34819">
                                            <p:txEl>
                                              <p:pRg st="2" end="2"/>
                                            </p:txEl>
                                          </p:spTgt>
                                        </p:tgtEl>
                                        <p:attrNameLst>
                                          <p:attrName>ppt_w</p:attrName>
                                        </p:attrNameLst>
                                      </p:cBhvr>
                                      <p:tavLst>
                                        <p:tav tm="0">
                                          <p:val>
                                            <p:strVal val="(6*min(max(#ppt_w*#ppt_h,.3),1)-7.4)/-.7*#ppt_w"/>
                                          </p:val>
                                        </p:tav>
                                        <p:tav tm="100000">
                                          <p:val>
                                            <p:strVal val="#ppt_w"/>
                                          </p:val>
                                        </p:tav>
                                      </p:tavLst>
                                    </p:anim>
                                    <p:anim calcmode="lin" valueType="num">
                                      <p:cBhvr>
                                        <p:cTn id="30" dur="500" fill="hold"/>
                                        <p:tgtEl>
                                          <p:spTgt spid="34819">
                                            <p:txEl>
                                              <p:pRg st="2" end="2"/>
                                            </p:txEl>
                                          </p:spTgt>
                                        </p:tgtEl>
                                        <p:attrNameLst>
                                          <p:attrName>ppt_h</p:attrName>
                                        </p:attrNameLst>
                                      </p:cBhvr>
                                      <p:tavLst>
                                        <p:tav tm="0">
                                          <p:val>
                                            <p:strVal val="(6*min(max(#ppt_w*#ppt_h,.3),1)-7.4)/-.7*#ppt_h"/>
                                          </p:val>
                                        </p:tav>
                                        <p:tav tm="100000">
                                          <p:val>
                                            <p:strVal val="#ppt_h"/>
                                          </p:val>
                                        </p:tav>
                                      </p:tavLst>
                                    </p:anim>
                                    <p:anim calcmode="lin" valueType="num">
                                      <p:cBhvr>
                                        <p:cTn id="31" dur="500" fill="hold"/>
                                        <p:tgtEl>
                                          <p:spTgt spid="34819">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34819">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6" fill="hold" grpId="0" nodeType="clickEffect">
                                  <p:stCondLst>
                                    <p:cond delay="0"/>
                                  </p:stCondLst>
                                  <p:childTnLst>
                                    <p:set>
                                      <p:cBhvr>
                                        <p:cTn id="36" dur="1" fill="hold">
                                          <p:stCondLst>
                                            <p:cond delay="0"/>
                                          </p:stCondLst>
                                        </p:cTn>
                                        <p:tgtEl>
                                          <p:spTgt spid="34819">
                                            <p:txEl>
                                              <p:pRg st="3" end="3"/>
                                            </p:txEl>
                                          </p:spTgt>
                                        </p:tgtEl>
                                        <p:attrNameLst>
                                          <p:attrName>style.visibility</p:attrName>
                                        </p:attrNameLst>
                                      </p:cBhvr>
                                      <p:to>
                                        <p:strVal val="visible"/>
                                      </p:to>
                                    </p:set>
                                    <p:anim calcmode="lin" valueType="num">
                                      <p:cBhvr>
                                        <p:cTn id="37" dur="500" fill="hold"/>
                                        <p:tgtEl>
                                          <p:spTgt spid="34819">
                                            <p:txEl>
                                              <p:pRg st="3" end="3"/>
                                            </p:txEl>
                                          </p:spTgt>
                                        </p:tgtEl>
                                        <p:attrNameLst>
                                          <p:attrName>ppt_w</p:attrName>
                                        </p:attrNameLst>
                                      </p:cBhvr>
                                      <p:tavLst>
                                        <p:tav tm="0">
                                          <p:val>
                                            <p:strVal val="(6*min(max(#ppt_w*#ppt_h,.3),1)-7.4)/-.7*#ppt_w"/>
                                          </p:val>
                                        </p:tav>
                                        <p:tav tm="100000">
                                          <p:val>
                                            <p:strVal val="#ppt_w"/>
                                          </p:val>
                                        </p:tav>
                                      </p:tavLst>
                                    </p:anim>
                                    <p:anim calcmode="lin" valueType="num">
                                      <p:cBhvr>
                                        <p:cTn id="38" dur="500" fill="hold"/>
                                        <p:tgtEl>
                                          <p:spTgt spid="34819">
                                            <p:txEl>
                                              <p:pRg st="3" end="3"/>
                                            </p:txEl>
                                          </p:spTgt>
                                        </p:tgtEl>
                                        <p:attrNameLst>
                                          <p:attrName>ppt_h</p:attrName>
                                        </p:attrNameLst>
                                      </p:cBhvr>
                                      <p:tavLst>
                                        <p:tav tm="0">
                                          <p:val>
                                            <p:strVal val="(6*min(max(#ppt_w*#ppt_h,.3),1)-7.4)/-.7*#ppt_h"/>
                                          </p:val>
                                        </p:tav>
                                        <p:tav tm="100000">
                                          <p:val>
                                            <p:strVal val="#ppt_h"/>
                                          </p:val>
                                        </p:tav>
                                      </p:tavLst>
                                    </p:anim>
                                    <p:anim calcmode="lin" valueType="num">
                                      <p:cBhvr>
                                        <p:cTn id="39" dur="500" fill="hold"/>
                                        <p:tgtEl>
                                          <p:spTgt spid="34819">
                                            <p:txEl>
                                              <p:pRg st="3" end="3"/>
                                            </p:txEl>
                                          </p:spTgt>
                                        </p:tgtEl>
                                        <p:attrNameLst>
                                          <p:attrName>ppt_x</p:attrName>
                                        </p:attrNameLst>
                                      </p:cBhvr>
                                      <p:tavLst>
                                        <p:tav tm="0">
                                          <p:val>
                                            <p:fltVal val="0.5"/>
                                          </p:val>
                                        </p:tav>
                                        <p:tav tm="100000">
                                          <p:val>
                                            <p:strVal val="#ppt_x"/>
                                          </p:val>
                                        </p:tav>
                                      </p:tavLst>
                                    </p:anim>
                                    <p:anim calcmode="lin" valueType="num">
                                      <p:cBhvr>
                                        <p:cTn id="40" dur="500" fill="hold"/>
                                        <p:tgtEl>
                                          <p:spTgt spid="34819">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36" fill="hold" grpId="0" nodeType="clickEffect">
                                  <p:stCondLst>
                                    <p:cond delay="0"/>
                                  </p:stCondLst>
                                  <p:childTnLst>
                                    <p:set>
                                      <p:cBhvr>
                                        <p:cTn id="44" dur="1" fill="hold">
                                          <p:stCondLst>
                                            <p:cond delay="0"/>
                                          </p:stCondLst>
                                        </p:cTn>
                                        <p:tgtEl>
                                          <p:spTgt spid="34819">
                                            <p:txEl>
                                              <p:pRg st="4" end="4"/>
                                            </p:txEl>
                                          </p:spTgt>
                                        </p:tgtEl>
                                        <p:attrNameLst>
                                          <p:attrName>style.visibility</p:attrName>
                                        </p:attrNameLst>
                                      </p:cBhvr>
                                      <p:to>
                                        <p:strVal val="visible"/>
                                      </p:to>
                                    </p:set>
                                    <p:anim calcmode="lin" valueType="num">
                                      <p:cBhvr>
                                        <p:cTn id="45" dur="500" fill="hold"/>
                                        <p:tgtEl>
                                          <p:spTgt spid="34819">
                                            <p:txEl>
                                              <p:pRg st="4" end="4"/>
                                            </p:txEl>
                                          </p:spTgt>
                                        </p:tgtEl>
                                        <p:attrNameLst>
                                          <p:attrName>ppt_w</p:attrName>
                                        </p:attrNameLst>
                                      </p:cBhvr>
                                      <p:tavLst>
                                        <p:tav tm="0">
                                          <p:val>
                                            <p:strVal val="(6*min(max(#ppt_w*#ppt_h,.3),1)-7.4)/-.7*#ppt_w"/>
                                          </p:val>
                                        </p:tav>
                                        <p:tav tm="100000">
                                          <p:val>
                                            <p:strVal val="#ppt_w"/>
                                          </p:val>
                                        </p:tav>
                                      </p:tavLst>
                                    </p:anim>
                                    <p:anim calcmode="lin" valueType="num">
                                      <p:cBhvr>
                                        <p:cTn id="46" dur="500" fill="hold"/>
                                        <p:tgtEl>
                                          <p:spTgt spid="34819">
                                            <p:txEl>
                                              <p:pRg st="4" end="4"/>
                                            </p:txEl>
                                          </p:spTgt>
                                        </p:tgtEl>
                                        <p:attrNameLst>
                                          <p:attrName>ppt_h</p:attrName>
                                        </p:attrNameLst>
                                      </p:cBhvr>
                                      <p:tavLst>
                                        <p:tav tm="0">
                                          <p:val>
                                            <p:strVal val="(6*min(max(#ppt_w*#ppt_h,.3),1)-7.4)/-.7*#ppt_h"/>
                                          </p:val>
                                        </p:tav>
                                        <p:tav tm="100000">
                                          <p:val>
                                            <p:strVal val="#ppt_h"/>
                                          </p:val>
                                        </p:tav>
                                      </p:tavLst>
                                    </p:anim>
                                    <p:anim calcmode="lin" valueType="num">
                                      <p:cBhvr>
                                        <p:cTn id="47" dur="500" fill="hold"/>
                                        <p:tgtEl>
                                          <p:spTgt spid="34819">
                                            <p:txEl>
                                              <p:pRg st="4" end="4"/>
                                            </p:txEl>
                                          </p:spTgt>
                                        </p:tgtEl>
                                        <p:attrNameLst>
                                          <p:attrName>ppt_x</p:attrName>
                                        </p:attrNameLst>
                                      </p:cBhvr>
                                      <p:tavLst>
                                        <p:tav tm="0">
                                          <p:val>
                                            <p:fltVal val="0.5"/>
                                          </p:val>
                                        </p:tav>
                                        <p:tav tm="100000">
                                          <p:val>
                                            <p:strVal val="#ppt_x"/>
                                          </p:val>
                                        </p:tav>
                                      </p:tavLst>
                                    </p:anim>
                                    <p:anim calcmode="lin" valueType="num">
                                      <p:cBhvr>
                                        <p:cTn id="48" dur="500" fill="hold"/>
                                        <p:tgtEl>
                                          <p:spTgt spid="34819">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36" fill="hold" grpId="0" nodeType="clickEffect">
                                  <p:stCondLst>
                                    <p:cond delay="0"/>
                                  </p:stCondLst>
                                  <p:childTnLst>
                                    <p:set>
                                      <p:cBhvr>
                                        <p:cTn id="52" dur="1" fill="hold">
                                          <p:stCondLst>
                                            <p:cond delay="0"/>
                                          </p:stCondLst>
                                        </p:cTn>
                                        <p:tgtEl>
                                          <p:spTgt spid="34819">
                                            <p:txEl>
                                              <p:pRg st="5" end="5"/>
                                            </p:txEl>
                                          </p:spTgt>
                                        </p:tgtEl>
                                        <p:attrNameLst>
                                          <p:attrName>style.visibility</p:attrName>
                                        </p:attrNameLst>
                                      </p:cBhvr>
                                      <p:to>
                                        <p:strVal val="visible"/>
                                      </p:to>
                                    </p:set>
                                    <p:anim calcmode="lin" valueType="num">
                                      <p:cBhvr>
                                        <p:cTn id="53" dur="500" fill="hold"/>
                                        <p:tgtEl>
                                          <p:spTgt spid="34819">
                                            <p:txEl>
                                              <p:pRg st="5" end="5"/>
                                            </p:txEl>
                                          </p:spTgt>
                                        </p:tgtEl>
                                        <p:attrNameLst>
                                          <p:attrName>ppt_w</p:attrName>
                                        </p:attrNameLst>
                                      </p:cBhvr>
                                      <p:tavLst>
                                        <p:tav tm="0">
                                          <p:val>
                                            <p:strVal val="(6*min(max(#ppt_w*#ppt_h,.3),1)-7.4)/-.7*#ppt_w"/>
                                          </p:val>
                                        </p:tav>
                                        <p:tav tm="100000">
                                          <p:val>
                                            <p:strVal val="#ppt_w"/>
                                          </p:val>
                                        </p:tav>
                                      </p:tavLst>
                                    </p:anim>
                                    <p:anim calcmode="lin" valueType="num">
                                      <p:cBhvr>
                                        <p:cTn id="54" dur="500" fill="hold"/>
                                        <p:tgtEl>
                                          <p:spTgt spid="34819">
                                            <p:txEl>
                                              <p:pRg st="5" end="5"/>
                                            </p:txEl>
                                          </p:spTgt>
                                        </p:tgtEl>
                                        <p:attrNameLst>
                                          <p:attrName>ppt_h</p:attrName>
                                        </p:attrNameLst>
                                      </p:cBhvr>
                                      <p:tavLst>
                                        <p:tav tm="0">
                                          <p:val>
                                            <p:strVal val="(6*min(max(#ppt_w*#ppt_h,.3),1)-7.4)/-.7*#ppt_h"/>
                                          </p:val>
                                        </p:tav>
                                        <p:tav tm="100000">
                                          <p:val>
                                            <p:strVal val="#ppt_h"/>
                                          </p:val>
                                        </p:tav>
                                      </p:tavLst>
                                    </p:anim>
                                    <p:anim calcmode="lin" valueType="num">
                                      <p:cBhvr>
                                        <p:cTn id="55" dur="500" fill="hold"/>
                                        <p:tgtEl>
                                          <p:spTgt spid="34819">
                                            <p:txEl>
                                              <p:pRg st="5" end="5"/>
                                            </p:txEl>
                                          </p:spTgt>
                                        </p:tgtEl>
                                        <p:attrNameLst>
                                          <p:attrName>ppt_x</p:attrName>
                                        </p:attrNameLst>
                                      </p:cBhvr>
                                      <p:tavLst>
                                        <p:tav tm="0">
                                          <p:val>
                                            <p:fltVal val="0.5"/>
                                          </p:val>
                                        </p:tav>
                                        <p:tav tm="100000">
                                          <p:val>
                                            <p:strVal val="#ppt_x"/>
                                          </p:val>
                                        </p:tav>
                                      </p:tavLst>
                                    </p:anim>
                                    <p:anim calcmode="lin" valueType="num">
                                      <p:cBhvr>
                                        <p:cTn id="56" dur="500" fill="hold"/>
                                        <p:tgtEl>
                                          <p:spTgt spid="34819">
                                            <p:txEl>
                                              <p:pRg st="5" end="5"/>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6" fill="hold" grpId="0" nodeType="clickEffect">
                                  <p:stCondLst>
                                    <p:cond delay="0"/>
                                  </p:stCondLst>
                                  <p:childTnLst>
                                    <p:set>
                                      <p:cBhvr>
                                        <p:cTn id="60" dur="1" fill="hold">
                                          <p:stCondLst>
                                            <p:cond delay="0"/>
                                          </p:stCondLst>
                                        </p:cTn>
                                        <p:tgtEl>
                                          <p:spTgt spid="34819">
                                            <p:txEl>
                                              <p:pRg st="6" end="6"/>
                                            </p:txEl>
                                          </p:spTgt>
                                        </p:tgtEl>
                                        <p:attrNameLst>
                                          <p:attrName>style.visibility</p:attrName>
                                        </p:attrNameLst>
                                      </p:cBhvr>
                                      <p:to>
                                        <p:strVal val="visible"/>
                                      </p:to>
                                    </p:set>
                                    <p:anim calcmode="lin" valueType="num">
                                      <p:cBhvr>
                                        <p:cTn id="61" dur="500" fill="hold"/>
                                        <p:tgtEl>
                                          <p:spTgt spid="34819">
                                            <p:txEl>
                                              <p:pRg st="6" end="6"/>
                                            </p:txEl>
                                          </p:spTgt>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819">
                                            <p:txEl>
                                              <p:pRg st="6" end="6"/>
                                            </p:txEl>
                                          </p:spTgt>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819">
                                            <p:txEl>
                                              <p:pRg st="6" end="6"/>
                                            </p:txEl>
                                          </p:spTgt>
                                        </p:tgtEl>
                                        <p:attrNameLst>
                                          <p:attrName>ppt_x</p:attrName>
                                        </p:attrNameLst>
                                      </p:cBhvr>
                                      <p:tavLst>
                                        <p:tav tm="0">
                                          <p:val>
                                            <p:fltVal val="0.5"/>
                                          </p:val>
                                        </p:tav>
                                        <p:tav tm="100000">
                                          <p:val>
                                            <p:strVal val="#ppt_x"/>
                                          </p:val>
                                        </p:tav>
                                      </p:tavLst>
                                    </p:anim>
                                    <p:anim calcmode="lin" valueType="num">
                                      <p:cBhvr>
                                        <p:cTn id="64" dur="500" fill="hold"/>
                                        <p:tgtEl>
                                          <p:spTgt spid="34819">
                                            <p:txEl>
                                              <p:pRg st="6" end="6"/>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52600" y="228600"/>
            <a:ext cx="6858000" cy="684213"/>
          </a:xfrm>
        </p:spPr>
        <p:txBody>
          <a:bodyPr/>
          <a:lstStyle/>
          <a:p>
            <a:r>
              <a:rPr lang="en-US" altLang="en-US" sz="6000" b="1" u="sng" dirty="0">
                <a:solidFill>
                  <a:schemeClr val="accent1">
                    <a:lumMod val="60000"/>
                    <a:lumOff val="40000"/>
                  </a:schemeClr>
                </a:solidFill>
                <a:effectLst>
                  <a:outerShdw blurRad="38100" dist="38100" dir="2700000" algn="tl">
                    <a:srgbClr val="000000">
                      <a:alpha val="43137"/>
                    </a:srgbClr>
                  </a:outerShdw>
                </a:effectLst>
                <a:latin typeface="Subway" pitchFamily="2" charset="0"/>
              </a:rPr>
              <a:t>What Jesus Did…</a:t>
            </a:r>
          </a:p>
        </p:txBody>
      </p:sp>
      <p:sp>
        <p:nvSpPr>
          <p:cNvPr id="36867" name="Rectangle 3"/>
          <p:cNvSpPr>
            <a:spLocks noGrp="1" noChangeArrowheads="1"/>
          </p:cNvSpPr>
          <p:nvPr>
            <p:ph type="body" idx="1"/>
          </p:nvPr>
        </p:nvSpPr>
        <p:spPr>
          <a:xfrm>
            <a:off x="1447800" y="1524000"/>
            <a:ext cx="7696200" cy="5105400"/>
          </a:xfrm>
        </p:spPr>
        <p:txBody>
          <a:bodyPr/>
          <a:lstStyle/>
          <a:p>
            <a:r>
              <a:rPr lang="en-US" altLang="en-US" sz="3000" b="1" dirty="0">
                <a:effectLst>
                  <a:outerShdw blurRad="38100" dist="38100" dir="2700000" algn="tl">
                    <a:srgbClr val="000000">
                      <a:alpha val="43137"/>
                    </a:srgbClr>
                  </a:outerShdw>
                </a:effectLst>
                <a:latin typeface="Subway" pitchFamily="2" charset="0"/>
              </a:rPr>
              <a:t>Complete Trust In God</a:t>
            </a:r>
          </a:p>
          <a:p>
            <a:pPr lvl="1">
              <a:buFontTx/>
              <a:buNone/>
            </a:pPr>
            <a:r>
              <a:rPr lang="en-US" altLang="en-US" sz="3000" b="1" dirty="0">
                <a:solidFill>
                  <a:srgbClr val="FF0000"/>
                </a:solidFill>
                <a:effectLst>
                  <a:outerShdw blurRad="38100" dist="38100" dir="2700000" algn="tl">
                    <a:srgbClr val="000000">
                      <a:alpha val="43137"/>
                    </a:srgbClr>
                  </a:outerShdw>
                </a:effectLst>
                <a:latin typeface="Subway" pitchFamily="2" charset="0"/>
              </a:rPr>
              <a:t>1 Peter 2:23</a:t>
            </a:r>
          </a:p>
          <a:p>
            <a:r>
              <a:rPr lang="en-US" altLang="en-US" sz="3000" b="1" dirty="0">
                <a:effectLst>
                  <a:outerShdw blurRad="38100" dist="38100" dir="2700000" algn="tl">
                    <a:srgbClr val="000000">
                      <a:alpha val="43137"/>
                    </a:srgbClr>
                  </a:outerShdw>
                </a:effectLst>
                <a:latin typeface="Subway" pitchFamily="2" charset="0"/>
              </a:rPr>
              <a:t>Constant, Consistent </a:t>
            </a:r>
            <a:r>
              <a:rPr lang="en-US" altLang="en-US" sz="3000" b="1" dirty="0" smtClean="0">
                <a:effectLst>
                  <a:outerShdw blurRad="38100" dist="38100" dir="2700000" algn="tl">
                    <a:srgbClr val="000000">
                      <a:alpha val="43137"/>
                    </a:srgbClr>
                  </a:outerShdw>
                </a:effectLst>
                <a:latin typeface="Subway" pitchFamily="2" charset="0"/>
              </a:rPr>
              <a:t>Communion </a:t>
            </a:r>
            <a:r>
              <a:rPr lang="en-US" altLang="en-US" sz="3000" b="1" dirty="0">
                <a:effectLst>
                  <a:outerShdw blurRad="38100" dist="38100" dir="2700000" algn="tl">
                    <a:srgbClr val="000000">
                      <a:alpha val="43137"/>
                    </a:srgbClr>
                  </a:outerShdw>
                </a:effectLst>
                <a:latin typeface="Subway" pitchFamily="2" charset="0"/>
              </a:rPr>
              <a:t>with Father </a:t>
            </a:r>
          </a:p>
          <a:p>
            <a:pPr lvl="2">
              <a:buFontTx/>
              <a:buNone/>
            </a:pPr>
            <a:r>
              <a:rPr lang="en-US" altLang="en-US" sz="3000" b="1" dirty="0">
                <a:solidFill>
                  <a:srgbClr val="FF0000"/>
                </a:solidFill>
                <a:effectLst>
                  <a:outerShdw blurRad="38100" dist="38100" dir="2700000" algn="tl">
                    <a:srgbClr val="000000">
                      <a:alpha val="43137"/>
                    </a:srgbClr>
                  </a:outerShdw>
                </a:effectLst>
                <a:latin typeface="Subway" pitchFamily="2" charset="0"/>
              </a:rPr>
              <a:t>John 10:27-30</a:t>
            </a:r>
          </a:p>
          <a:p>
            <a:r>
              <a:rPr lang="en-US" altLang="en-US" sz="3000" b="1" dirty="0">
                <a:effectLst>
                  <a:outerShdw blurRad="38100" dist="38100" dir="2700000" algn="tl">
                    <a:srgbClr val="000000">
                      <a:alpha val="43137"/>
                    </a:srgbClr>
                  </a:outerShdw>
                </a:effectLst>
                <a:latin typeface="Subway" pitchFamily="2" charset="0"/>
              </a:rPr>
              <a:t>Prayed Often</a:t>
            </a:r>
          </a:p>
          <a:p>
            <a:pPr lvl="1">
              <a:buFontTx/>
              <a:buNone/>
            </a:pPr>
            <a:r>
              <a:rPr lang="en-US" altLang="en-US" sz="3000" b="1" dirty="0">
                <a:solidFill>
                  <a:srgbClr val="FF0000"/>
                </a:solidFill>
                <a:effectLst>
                  <a:outerShdw blurRad="38100" dist="38100" dir="2700000" algn="tl">
                    <a:srgbClr val="000000">
                      <a:alpha val="43137"/>
                    </a:srgbClr>
                  </a:outerShdw>
                </a:effectLst>
                <a:latin typeface="Subway" pitchFamily="2" charset="0"/>
              </a:rPr>
              <a:t>Luke 4:42; Acts 6</a:t>
            </a:r>
          </a:p>
          <a:p>
            <a:r>
              <a:rPr lang="en-US" altLang="en-US" sz="3000" b="1" dirty="0">
                <a:effectLst>
                  <a:outerShdw blurRad="38100" dist="38100" dir="2700000" algn="tl">
                    <a:srgbClr val="000000">
                      <a:alpha val="43137"/>
                    </a:srgbClr>
                  </a:outerShdw>
                </a:effectLst>
                <a:latin typeface="Subway" pitchFamily="2" charset="0"/>
              </a:rPr>
              <a:t>Knew, Used &amp; Relied on Scripture</a:t>
            </a:r>
          </a:p>
          <a:p>
            <a:pPr lvl="1">
              <a:buFontTx/>
              <a:buNone/>
            </a:pPr>
            <a:r>
              <a:rPr lang="en-US" altLang="en-US" sz="3000" b="1" dirty="0">
                <a:solidFill>
                  <a:srgbClr val="FF0000"/>
                </a:solidFill>
                <a:effectLst>
                  <a:outerShdw blurRad="38100" dist="38100" dir="2700000" algn="tl">
                    <a:srgbClr val="000000">
                      <a:alpha val="43137"/>
                    </a:srgbClr>
                  </a:outerShdw>
                </a:effectLst>
                <a:latin typeface="Subway" pitchFamily="2" charset="0"/>
              </a:rPr>
              <a:t>John 12:49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randombar(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6867">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36867">
                                            <p:txEl>
                                              <p:pRg st="0" end="0"/>
                                            </p:txEl>
                                          </p:spTgt>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p:cTn id="18"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36867">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36867">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36867">
                                            <p:txEl>
                                              <p:pRg st="2" end="2"/>
                                            </p:txEl>
                                          </p:spTgt>
                                        </p:tgtEl>
                                        <p:attrNameLst>
                                          <p:attrName>style.visibility</p:attrName>
                                        </p:attrNameLst>
                                      </p:cBhvr>
                                      <p:to>
                                        <p:strVal val="visible"/>
                                      </p:to>
                                    </p:set>
                                    <p:anim calcmode="lin" valueType="num">
                                      <p:cBhvr>
                                        <p:cTn id="26"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28" dur="500" fill="hold"/>
                                        <p:tgtEl>
                                          <p:spTgt spid="36867">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36867">
                                            <p:txEl>
                                              <p:pRg st="2" end="2"/>
                                            </p:txEl>
                                          </p:spTgt>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36867">
                                            <p:txEl>
                                              <p:pRg st="3" end="3"/>
                                            </p:txEl>
                                          </p:spTgt>
                                        </p:tgtEl>
                                        <p:attrNameLst>
                                          <p:attrName>style.visibility</p:attrName>
                                        </p:attrNameLst>
                                      </p:cBhvr>
                                      <p:to>
                                        <p:strVal val="visible"/>
                                      </p:to>
                                    </p:set>
                                    <p:anim calcmode="lin" valueType="num">
                                      <p:cBhvr>
                                        <p:cTn id="32" dur="5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36867">
                                            <p:txEl>
                                              <p:pRg st="3" end="3"/>
                                            </p:txEl>
                                          </p:spTgt>
                                        </p:tgtEl>
                                        <p:attrNameLst>
                                          <p:attrName>ppt_x</p:attrName>
                                        </p:attrNameLst>
                                      </p:cBhvr>
                                      <p:tavLst>
                                        <p:tav tm="0">
                                          <p:val>
                                            <p:fltVal val="0.5"/>
                                          </p:val>
                                        </p:tav>
                                        <p:tav tm="100000">
                                          <p:val>
                                            <p:strVal val="#ppt_x"/>
                                          </p:val>
                                        </p:tav>
                                      </p:tavLst>
                                    </p:anim>
                                    <p:anim calcmode="lin" valueType="num">
                                      <p:cBhvr>
                                        <p:cTn id="35" dur="500" fill="hold"/>
                                        <p:tgtEl>
                                          <p:spTgt spid="36867">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36867">
                                            <p:txEl>
                                              <p:pRg st="4" end="4"/>
                                            </p:txEl>
                                          </p:spTgt>
                                        </p:tgtEl>
                                        <p:attrNameLst>
                                          <p:attrName>style.visibility</p:attrName>
                                        </p:attrNameLst>
                                      </p:cBhvr>
                                      <p:to>
                                        <p:strVal val="visible"/>
                                      </p:to>
                                    </p:set>
                                    <p:anim calcmode="lin" valueType="num">
                                      <p:cBhvr>
                                        <p:cTn id="40" dur="5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42" dur="500" fill="hold"/>
                                        <p:tgtEl>
                                          <p:spTgt spid="36867">
                                            <p:txEl>
                                              <p:pRg st="4" end="4"/>
                                            </p:txEl>
                                          </p:spTgt>
                                        </p:tgtEl>
                                        <p:attrNameLst>
                                          <p:attrName>ppt_x</p:attrName>
                                        </p:attrNameLst>
                                      </p:cBhvr>
                                      <p:tavLst>
                                        <p:tav tm="0">
                                          <p:val>
                                            <p:fltVal val="0.5"/>
                                          </p:val>
                                        </p:tav>
                                        <p:tav tm="100000">
                                          <p:val>
                                            <p:strVal val="#ppt_x"/>
                                          </p:val>
                                        </p:tav>
                                      </p:tavLst>
                                    </p:anim>
                                    <p:anim calcmode="lin" valueType="num">
                                      <p:cBhvr>
                                        <p:cTn id="43" dur="500" fill="hold"/>
                                        <p:tgtEl>
                                          <p:spTgt spid="36867">
                                            <p:txEl>
                                              <p:pRg st="4" end="4"/>
                                            </p:txEl>
                                          </p:spTgt>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0"/>
                                  </p:stCondLst>
                                  <p:childTnLst>
                                    <p:set>
                                      <p:cBhvr>
                                        <p:cTn id="45" dur="1" fill="hold">
                                          <p:stCondLst>
                                            <p:cond delay="0"/>
                                          </p:stCondLst>
                                        </p:cTn>
                                        <p:tgtEl>
                                          <p:spTgt spid="36867">
                                            <p:txEl>
                                              <p:pRg st="5" end="5"/>
                                            </p:txEl>
                                          </p:spTgt>
                                        </p:tgtEl>
                                        <p:attrNameLst>
                                          <p:attrName>style.visibility</p:attrName>
                                        </p:attrNameLst>
                                      </p:cBhvr>
                                      <p:to>
                                        <p:strVal val="visible"/>
                                      </p:to>
                                    </p:set>
                                    <p:anim calcmode="lin" valueType="num">
                                      <p:cBhvr>
                                        <p:cTn id="46" dur="5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48" dur="500" fill="hold"/>
                                        <p:tgtEl>
                                          <p:spTgt spid="36867">
                                            <p:txEl>
                                              <p:pRg st="5" end="5"/>
                                            </p:txEl>
                                          </p:spTgt>
                                        </p:tgtEl>
                                        <p:attrNameLst>
                                          <p:attrName>ppt_x</p:attrName>
                                        </p:attrNameLst>
                                      </p:cBhvr>
                                      <p:tavLst>
                                        <p:tav tm="0">
                                          <p:val>
                                            <p:fltVal val="0.5"/>
                                          </p:val>
                                        </p:tav>
                                        <p:tav tm="100000">
                                          <p:val>
                                            <p:strVal val="#ppt_x"/>
                                          </p:val>
                                        </p:tav>
                                      </p:tavLst>
                                    </p:anim>
                                    <p:anim calcmode="lin" valueType="num">
                                      <p:cBhvr>
                                        <p:cTn id="49" dur="500" fill="hold"/>
                                        <p:tgtEl>
                                          <p:spTgt spid="36867">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528" fill="hold" grpId="0" nodeType="clickEffect">
                                  <p:stCondLst>
                                    <p:cond delay="0"/>
                                  </p:stCondLst>
                                  <p:childTnLst>
                                    <p:set>
                                      <p:cBhvr>
                                        <p:cTn id="53" dur="1" fill="hold">
                                          <p:stCondLst>
                                            <p:cond delay="0"/>
                                          </p:stCondLst>
                                        </p:cTn>
                                        <p:tgtEl>
                                          <p:spTgt spid="36867">
                                            <p:txEl>
                                              <p:pRg st="6" end="6"/>
                                            </p:txEl>
                                          </p:spTgt>
                                        </p:tgtEl>
                                        <p:attrNameLst>
                                          <p:attrName>style.visibility</p:attrName>
                                        </p:attrNameLst>
                                      </p:cBhvr>
                                      <p:to>
                                        <p:strVal val="visible"/>
                                      </p:to>
                                    </p:set>
                                    <p:anim calcmode="lin" valueType="num">
                                      <p:cBhvr>
                                        <p:cTn id="54" dur="5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56" dur="500" fill="hold"/>
                                        <p:tgtEl>
                                          <p:spTgt spid="36867">
                                            <p:txEl>
                                              <p:pRg st="6" end="6"/>
                                            </p:txEl>
                                          </p:spTgt>
                                        </p:tgtEl>
                                        <p:attrNameLst>
                                          <p:attrName>ppt_x</p:attrName>
                                        </p:attrNameLst>
                                      </p:cBhvr>
                                      <p:tavLst>
                                        <p:tav tm="0">
                                          <p:val>
                                            <p:fltVal val="0.5"/>
                                          </p:val>
                                        </p:tav>
                                        <p:tav tm="100000">
                                          <p:val>
                                            <p:strVal val="#ppt_x"/>
                                          </p:val>
                                        </p:tav>
                                      </p:tavLst>
                                    </p:anim>
                                    <p:anim calcmode="lin" valueType="num">
                                      <p:cBhvr>
                                        <p:cTn id="57" dur="500" fill="hold"/>
                                        <p:tgtEl>
                                          <p:spTgt spid="36867">
                                            <p:txEl>
                                              <p:pRg st="6" end="6"/>
                                            </p:txEl>
                                          </p:spTgt>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36867">
                                            <p:txEl>
                                              <p:pRg st="7" end="7"/>
                                            </p:txEl>
                                          </p:spTgt>
                                        </p:tgtEl>
                                        <p:attrNameLst>
                                          <p:attrName>style.visibility</p:attrName>
                                        </p:attrNameLst>
                                      </p:cBhvr>
                                      <p:to>
                                        <p:strVal val="visible"/>
                                      </p:to>
                                    </p:set>
                                    <p:anim calcmode="lin" valueType="num">
                                      <p:cBhvr>
                                        <p:cTn id="60" dur="5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36867">
                                            <p:txEl>
                                              <p:pRg st="7" end="7"/>
                                            </p:txEl>
                                          </p:spTgt>
                                        </p:tgtEl>
                                        <p:attrNameLst>
                                          <p:attrName>ppt_h</p:attrName>
                                        </p:attrNameLst>
                                      </p:cBhvr>
                                      <p:tavLst>
                                        <p:tav tm="0">
                                          <p:val>
                                            <p:fltVal val="0"/>
                                          </p:val>
                                        </p:tav>
                                        <p:tav tm="100000">
                                          <p:val>
                                            <p:strVal val="#ppt_h"/>
                                          </p:val>
                                        </p:tav>
                                      </p:tavLst>
                                    </p:anim>
                                    <p:anim calcmode="lin" valueType="num">
                                      <p:cBhvr>
                                        <p:cTn id="62" dur="500" fill="hold"/>
                                        <p:tgtEl>
                                          <p:spTgt spid="36867">
                                            <p:txEl>
                                              <p:pRg st="7" end="7"/>
                                            </p:txEl>
                                          </p:spTgt>
                                        </p:tgtEl>
                                        <p:attrNameLst>
                                          <p:attrName>ppt_x</p:attrName>
                                        </p:attrNameLst>
                                      </p:cBhvr>
                                      <p:tavLst>
                                        <p:tav tm="0">
                                          <p:val>
                                            <p:fltVal val="0.5"/>
                                          </p:val>
                                        </p:tav>
                                        <p:tav tm="100000">
                                          <p:val>
                                            <p:strVal val="#ppt_x"/>
                                          </p:val>
                                        </p:tav>
                                      </p:tavLst>
                                    </p:anim>
                                    <p:anim calcmode="lin" valueType="num">
                                      <p:cBhvr>
                                        <p:cTn id="63" dur="500" fill="hold"/>
                                        <p:tgtEl>
                                          <p:spTgt spid="36867">
                                            <p:txEl>
                                              <p:pRg st="7" end="7"/>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228600"/>
            <a:ext cx="6858000" cy="620713"/>
          </a:xfrm>
        </p:spPr>
        <p:txBody>
          <a:bodyPr/>
          <a:lstStyle/>
          <a:p>
            <a:r>
              <a:rPr lang="en-US" altLang="en-US" b="1" u="sng" dirty="0">
                <a:solidFill>
                  <a:schemeClr val="accent1">
                    <a:lumMod val="60000"/>
                    <a:lumOff val="40000"/>
                  </a:schemeClr>
                </a:solidFill>
                <a:effectLst>
                  <a:outerShdw blurRad="38100" dist="38100" dir="2700000" algn="tl">
                    <a:srgbClr val="000000">
                      <a:alpha val="43137"/>
                    </a:srgbClr>
                  </a:outerShdw>
                </a:effectLst>
                <a:latin typeface="Subway" pitchFamily="2" charset="0"/>
              </a:rPr>
              <a:t>When We Are Troubled</a:t>
            </a:r>
          </a:p>
        </p:txBody>
      </p:sp>
      <p:sp>
        <p:nvSpPr>
          <p:cNvPr id="38915" name="Rectangle 3"/>
          <p:cNvSpPr>
            <a:spLocks noGrp="1" noChangeArrowheads="1"/>
          </p:cNvSpPr>
          <p:nvPr>
            <p:ph type="body" idx="1"/>
          </p:nvPr>
        </p:nvSpPr>
        <p:spPr>
          <a:xfrm>
            <a:off x="1524000" y="1752600"/>
            <a:ext cx="7620000" cy="5029200"/>
          </a:xfrm>
        </p:spPr>
        <p:txBody>
          <a:bodyPr/>
          <a:lstStyle/>
          <a:p>
            <a:r>
              <a:rPr lang="en-US" altLang="en-US" b="1" dirty="0">
                <a:effectLst>
                  <a:outerShdw blurRad="38100" dist="38100" dir="2700000" algn="tl">
                    <a:srgbClr val="000000">
                      <a:alpha val="43137"/>
                    </a:srgbClr>
                  </a:outerShdw>
                </a:effectLst>
                <a:latin typeface="Subway" pitchFamily="2" charset="0"/>
              </a:rPr>
              <a:t>Trust </a:t>
            </a:r>
            <a:r>
              <a:rPr lang="en-US" altLang="en-US" b="1" dirty="0">
                <a:solidFill>
                  <a:srgbClr val="FF0000"/>
                </a:solidFill>
                <a:effectLst>
                  <a:outerShdw blurRad="38100" dist="38100" dir="2700000" algn="tl">
                    <a:srgbClr val="000000">
                      <a:alpha val="43137"/>
                    </a:srgbClr>
                  </a:outerShdw>
                </a:effectLst>
                <a:latin typeface="Subway" pitchFamily="2" charset="0"/>
              </a:rPr>
              <a:t>Prov. 3:5</a:t>
            </a:r>
          </a:p>
          <a:p>
            <a:r>
              <a:rPr lang="en-US" altLang="en-US" b="1" dirty="0">
                <a:effectLst>
                  <a:outerShdw blurRad="38100" dist="38100" dir="2700000" algn="tl">
                    <a:srgbClr val="000000">
                      <a:alpha val="43137"/>
                    </a:srgbClr>
                  </a:outerShdw>
                </a:effectLst>
                <a:latin typeface="Subway" pitchFamily="2" charset="0"/>
              </a:rPr>
              <a:t>Be Content </a:t>
            </a:r>
            <a:r>
              <a:rPr lang="en-US" altLang="en-US" b="1" dirty="0">
                <a:solidFill>
                  <a:srgbClr val="FF0000"/>
                </a:solidFill>
                <a:effectLst>
                  <a:outerShdw blurRad="38100" dist="38100" dir="2700000" algn="tl">
                    <a:srgbClr val="000000">
                      <a:alpha val="43137"/>
                    </a:srgbClr>
                  </a:outerShdw>
                </a:effectLst>
                <a:latin typeface="Subway" pitchFamily="2" charset="0"/>
              </a:rPr>
              <a:t>Heb. 13:5-6</a:t>
            </a:r>
          </a:p>
          <a:p>
            <a:r>
              <a:rPr lang="en-US" altLang="en-US" b="1" dirty="0">
                <a:effectLst>
                  <a:outerShdw blurRad="38100" dist="38100" dir="2700000" algn="tl">
                    <a:srgbClr val="000000">
                      <a:alpha val="43137"/>
                    </a:srgbClr>
                  </a:outerShdw>
                </a:effectLst>
                <a:latin typeface="Subway" pitchFamily="2" charset="0"/>
              </a:rPr>
              <a:t>Take God’s Easy yoke </a:t>
            </a:r>
            <a:r>
              <a:rPr lang="en-US" altLang="en-US" b="1" dirty="0">
                <a:solidFill>
                  <a:srgbClr val="FF0000"/>
                </a:solidFill>
                <a:effectLst>
                  <a:outerShdw blurRad="38100" dist="38100" dir="2700000" algn="tl">
                    <a:srgbClr val="000000">
                      <a:alpha val="43137"/>
                    </a:srgbClr>
                  </a:outerShdw>
                </a:effectLst>
                <a:latin typeface="Subway" pitchFamily="2" charset="0"/>
              </a:rPr>
              <a:t>Matt. 11:28</a:t>
            </a:r>
            <a:endParaRPr lang="en-US" altLang="en-US" b="1" dirty="0">
              <a:effectLst>
                <a:outerShdw blurRad="38100" dist="38100" dir="2700000" algn="tl">
                  <a:srgbClr val="000000">
                    <a:alpha val="43137"/>
                  </a:srgbClr>
                </a:outerShdw>
              </a:effectLst>
              <a:latin typeface="Subway" pitchFamily="2" charset="0"/>
            </a:endParaRPr>
          </a:p>
          <a:p>
            <a:r>
              <a:rPr lang="en-US" altLang="en-US" b="1" dirty="0">
                <a:effectLst>
                  <a:outerShdw blurRad="38100" dist="38100" dir="2700000" algn="tl">
                    <a:srgbClr val="000000">
                      <a:alpha val="43137"/>
                    </a:srgbClr>
                  </a:outerShdw>
                </a:effectLst>
                <a:latin typeface="Subway" pitchFamily="2" charset="0"/>
              </a:rPr>
              <a:t>Don’t be troubled or afraid </a:t>
            </a:r>
            <a:r>
              <a:rPr lang="en-US" altLang="en-US" b="1" dirty="0">
                <a:solidFill>
                  <a:srgbClr val="FF0000"/>
                </a:solidFill>
                <a:effectLst>
                  <a:outerShdw blurRad="38100" dist="38100" dir="2700000" algn="tl">
                    <a:srgbClr val="000000">
                      <a:alpha val="43137"/>
                    </a:srgbClr>
                  </a:outerShdw>
                </a:effectLst>
                <a:latin typeface="Subway" pitchFamily="2" charset="0"/>
              </a:rPr>
              <a:t>Jn. 14:27</a:t>
            </a:r>
          </a:p>
          <a:p>
            <a:r>
              <a:rPr lang="en-US" altLang="en-US" b="1" dirty="0">
                <a:effectLst>
                  <a:outerShdw blurRad="38100" dist="38100" dir="2700000" algn="tl">
                    <a:srgbClr val="000000">
                      <a:alpha val="43137"/>
                    </a:srgbClr>
                  </a:outerShdw>
                </a:effectLst>
                <a:latin typeface="Subway" pitchFamily="2" charset="0"/>
              </a:rPr>
              <a:t>Don’t Worry </a:t>
            </a:r>
            <a:r>
              <a:rPr lang="en-US" altLang="en-US" b="1" dirty="0">
                <a:solidFill>
                  <a:srgbClr val="FF0000"/>
                </a:solidFill>
                <a:effectLst>
                  <a:outerShdw blurRad="38100" dist="38100" dir="2700000" algn="tl">
                    <a:srgbClr val="000000">
                      <a:alpha val="43137"/>
                    </a:srgbClr>
                  </a:outerShdw>
                </a:effectLst>
                <a:latin typeface="Subway" pitchFamily="2" charset="0"/>
              </a:rPr>
              <a:t>Phil. 4:6-7</a:t>
            </a:r>
            <a:endParaRPr lang="en-US" altLang="en-US" b="1" dirty="0">
              <a:effectLst>
                <a:outerShdw blurRad="38100" dist="38100" dir="2700000" algn="tl">
                  <a:srgbClr val="000000">
                    <a:alpha val="43137"/>
                  </a:srgbClr>
                </a:outerShdw>
              </a:effectLst>
              <a:latin typeface="Subway" pitchFamily="2" charset="0"/>
            </a:endParaRPr>
          </a:p>
          <a:p>
            <a:r>
              <a:rPr lang="en-US" altLang="en-US" b="1" dirty="0" smtClean="0">
                <a:effectLst>
                  <a:outerShdw blurRad="38100" dist="38100" dir="2700000" algn="tl">
                    <a:srgbClr val="000000">
                      <a:alpha val="43137"/>
                    </a:srgbClr>
                  </a:outerShdw>
                </a:effectLst>
                <a:latin typeface="Subway" pitchFamily="2" charset="0"/>
              </a:rPr>
              <a:t>Cast </a:t>
            </a:r>
            <a:r>
              <a:rPr lang="en-US" altLang="en-US" b="1" dirty="0">
                <a:effectLst>
                  <a:outerShdw blurRad="38100" dist="38100" dir="2700000" algn="tl">
                    <a:srgbClr val="000000">
                      <a:alpha val="43137"/>
                    </a:srgbClr>
                  </a:outerShdw>
                </a:effectLst>
                <a:latin typeface="Subway" pitchFamily="2" charset="0"/>
              </a:rPr>
              <a:t>Burden before Christ </a:t>
            </a:r>
            <a:r>
              <a:rPr lang="en-US" altLang="en-US" b="1" dirty="0">
                <a:solidFill>
                  <a:srgbClr val="FF0000"/>
                </a:solidFill>
                <a:effectLst>
                  <a:outerShdw blurRad="38100" dist="38100" dir="2700000" algn="tl">
                    <a:srgbClr val="000000">
                      <a:alpha val="43137"/>
                    </a:srgbClr>
                  </a:outerShdw>
                </a:effectLst>
                <a:latin typeface="Subway" pitchFamily="2" charset="0"/>
              </a:rPr>
              <a:t>1Pet. 5:7</a:t>
            </a:r>
          </a:p>
          <a:p>
            <a:endParaRPr lang="en-US" altLang="en-US" dirty="0">
              <a:solidFill>
                <a:srgbClr val="FF0000"/>
              </a:solidFill>
              <a:latin typeface="Subw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770" decel="100000"/>
                                        <p:tgtEl>
                                          <p:spTgt spid="38914"/>
                                        </p:tgtEl>
                                      </p:cBhvr>
                                    </p:animEffect>
                                    <p:animScale>
                                      <p:cBhvr>
                                        <p:cTn id="8" dur="770" decel="100000"/>
                                        <p:tgtEl>
                                          <p:spTgt spid="38914"/>
                                        </p:tgtEl>
                                      </p:cBhvr>
                                      <p:from x="10000" y="10000"/>
                                      <p:to x="200000" y="450000"/>
                                    </p:animScale>
                                    <p:animScale>
                                      <p:cBhvr>
                                        <p:cTn id="9" dur="1230" accel="100000" fill="hold">
                                          <p:stCondLst>
                                            <p:cond delay="770"/>
                                          </p:stCondLst>
                                        </p:cTn>
                                        <p:tgtEl>
                                          <p:spTgt spid="38914"/>
                                        </p:tgtEl>
                                      </p:cBhvr>
                                      <p:from x="200000" y="450000"/>
                                      <p:to x="100000" y="100000"/>
                                    </p:animScale>
                                    <p:set>
                                      <p:cBhvr>
                                        <p:cTn id="10" dur="770" fill="hold"/>
                                        <p:tgtEl>
                                          <p:spTgt spid="38914"/>
                                        </p:tgtEl>
                                        <p:attrNameLst>
                                          <p:attrName>ppt_x</p:attrName>
                                        </p:attrNameLst>
                                      </p:cBhvr>
                                      <p:to>
                                        <p:strVal val="(0.5)"/>
                                      </p:to>
                                    </p:set>
                                    <p:anim from="(0.5)" to="(#ppt_x)" calcmode="lin" valueType="num">
                                      <p:cBhvr>
                                        <p:cTn id="11" dur="1230" accel="100000" fill="hold">
                                          <p:stCondLst>
                                            <p:cond delay="770"/>
                                          </p:stCondLst>
                                        </p:cTn>
                                        <p:tgtEl>
                                          <p:spTgt spid="38914"/>
                                        </p:tgtEl>
                                        <p:attrNameLst>
                                          <p:attrName>ppt_x</p:attrName>
                                        </p:attrNameLst>
                                      </p:cBhvr>
                                    </p:anim>
                                    <p:set>
                                      <p:cBhvr>
                                        <p:cTn id="12" dur="770" fill="hold"/>
                                        <p:tgtEl>
                                          <p:spTgt spid="38914"/>
                                        </p:tgtEl>
                                        <p:attrNameLst>
                                          <p:attrName>ppt_y</p:attrName>
                                        </p:attrNameLst>
                                      </p:cBhvr>
                                      <p:to>
                                        <p:strVal val="(#ppt_y+0.4)"/>
                                      </p:to>
                                    </p:set>
                                    <p:anim from="(#ppt_y+0.4)" to="(#ppt_y)" calcmode="lin" valueType="num">
                                      <p:cBhvr>
                                        <p:cTn id="13" dur="1230" accel="100000" fill="hold">
                                          <p:stCondLst>
                                            <p:cond delay="770"/>
                                          </p:stCondLst>
                                        </p:cTn>
                                        <p:tgtEl>
                                          <p:spTgt spid="38914"/>
                                        </p:tgtEl>
                                        <p:attrNameLst>
                                          <p:attrName>ppt_y</p:attrName>
                                        </p:attrNameLst>
                                      </p:cBhvr>
                                    </p:anim>
                                  </p:childTnLst>
                                </p:cTn>
                              </p:par>
                            </p:childTnLst>
                          </p:cTn>
                        </p:par>
                        <p:par>
                          <p:cTn id="14" fill="hold" nodeType="afterGroup">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8915">
                                            <p:txEl>
                                              <p:pRg st="0" end="0"/>
                                            </p:txEl>
                                          </p:spTgt>
                                        </p:tgtEl>
                                        <p:attrNameLst>
                                          <p:attrName>style.visibility</p:attrName>
                                        </p:attrNameLst>
                                      </p:cBhvr>
                                      <p:to>
                                        <p:strVal val="visible"/>
                                      </p:to>
                                    </p:set>
                                    <p:animEffect transition="in" filter="fade">
                                      <p:cBhvr>
                                        <p:cTn id="17" dur="2000"/>
                                        <p:tgtEl>
                                          <p:spTgt spid="38915">
                                            <p:txEl>
                                              <p:pRg st="0" end="0"/>
                                            </p:txEl>
                                          </p:spTgt>
                                        </p:tgtEl>
                                      </p:cBhvr>
                                    </p:animEffect>
                                    <p:anim calcmode="lin" valueType="num">
                                      <p:cBhvr>
                                        <p:cTn id="18" dur="2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8915">
                                            <p:txEl>
                                              <p:pRg st="1" end="1"/>
                                            </p:txEl>
                                          </p:spTgt>
                                        </p:tgtEl>
                                        <p:attrNameLst>
                                          <p:attrName>style.visibility</p:attrName>
                                        </p:attrNameLst>
                                      </p:cBhvr>
                                      <p:to>
                                        <p:strVal val="visible"/>
                                      </p:to>
                                    </p:set>
                                    <p:animEffect transition="in" filter="fade">
                                      <p:cBhvr>
                                        <p:cTn id="23" dur="2000"/>
                                        <p:tgtEl>
                                          <p:spTgt spid="38915">
                                            <p:txEl>
                                              <p:pRg st="1" end="1"/>
                                            </p:txEl>
                                          </p:spTgt>
                                        </p:tgtEl>
                                      </p:cBhvr>
                                    </p:animEffect>
                                    <p:anim calcmode="lin" valueType="num">
                                      <p:cBhvr>
                                        <p:cTn id="24" dur="2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25" dur="2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38915">
                                            <p:txEl>
                                              <p:pRg st="2" end="2"/>
                                            </p:txEl>
                                          </p:spTgt>
                                        </p:tgtEl>
                                        <p:attrNameLst>
                                          <p:attrName>style.visibility</p:attrName>
                                        </p:attrNameLst>
                                      </p:cBhvr>
                                      <p:to>
                                        <p:strVal val="visible"/>
                                      </p:to>
                                    </p:set>
                                    <p:animEffect transition="in" filter="fade">
                                      <p:cBhvr>
                                        <p:cTn id="29" dur="2000"/>
                                        <p:tgtEl>
                                          <p:spTgt spid="38915">
                                            <p:txEl>
                                              <p:pRg st="2" end="2"/>
                                            </p:txEl>
                                          </p:spTgt>
                                        </p:tgtEl>
                                      </p:cBhvr>
                                    </p:animEffect>
                                    <p:anim calcmode="lin" valueType="num">
                                      <p:cBhvr>
                                        <p:cTn id="30" dur="2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31" dur="2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8000"/>
                            </p:stCondLst>
                            <p:childTnLst>
                              <p:par>
                                <p:cTn id="33" presetID="42" presetClass="entr" presetSubtype="0" fill="hold" grpId="0" nodeType="afterEffect">
                                  <p:stCondLst>
                                    <p:cond delay="0"/>
                                  </p:stCondLst>
                                  <p:childTnLst>
                                    <p:set>
                                      <p:cBhvr>
                                        <p:cTn id="34" dur="1" fill="hold">
                                          <p:stCondLst>
                                            <p:cond delay="0"/>
                                          </p:stCondLst>
                                        </p:cTn>
                                        <p:tgtEl>
                                          <p:spTgt spid="38915">
                                            <p:txEl>
                                              <p:pRg st="3" end="3"/>
                                            </p:txEl>
                                          </p:spTgt>
                                        </p:tgtEl>
                                        <p:attrNameLst>
                                          <p:attrName>style.visibility</p:attrName>
                                        </p:attrNameLst>
                                      </p:cBhvr>
                                      <p:to>
                                        <p:strVal val="visible"/>
                                      </p:to>
                                    </p:set>
                                    <p:animEffect transition="in" filter="fade">
                                      <p:cBhvr>
                                        <p:cTn id="35" dur="2000"/>
                                        <p:tgtEl>
                                          <p:spTgt spid="38915">
                                            <p:txEl>
                                              <p:pRg st="3" end="3"/>
                                            </p:txEl>
                                          </p:spTgt>
                                        </p:tgtEl>
                                      </p:cBhvr>
                                    </p:animEffect>
                                    <p:anim calcmode="lin" valueType="num">
                                      <p:cBhvr>
                                        <p:cTn id="36" dur="2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38915">
                                            <p:txEl>
                                              <p:pRg st="3" end="3"/>
                                            </p:txEl>
                                          </p:spTgt>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0"/>
                            </p:stCondLst>
                            <p:childTnLst>
                              <p:par>
                                <p:cTn id="39" presetID="42" presetClass="entr" presetSubtype="0" fill="hold" grpId="0" nodeType="afterEffect">
                                  <p:stCondLst>
                                    <p:cond delay="0"/>
                                  </p:stCondLst>
                                  <p:childTnLst>
                                    <p:set>
                                      <p:cBhvr>
                                        <p:cTn id="40" dur="1" fill="hold">
                                          <p:stCondLst>
                                            <p:cond delay="0"/>
                                          </p:stCondLst>
                                        </p:cTn>
                                        <p:tgtEl>
                                          <p:spTgt spid="38915">
                                            <p:txEl>
                                              <p:pRg st="4" end="4"/>
                                            </p:txEl>
                                          </p:spTgt>
                                        </p:tgtEl>
                                        <p:attrNameLst>
                                          <p:attrName>style.visibility</p:attrName>
                                        </p:attrNameLst>
                                      </p:cBhvr>
                                      <p:to>
                                        <p:strVal val="visible"/>
                                      </p:to>
                                    </p:set>
                                    <p:animEffect transition="in" filter="fade">
                                      <p:cBhvr>
                                        <p:cTn id="41" dur="2000"/>
                                        <p:tgtEl>
                                          <p:spTgt spid="38915">
                                            <p:txEl>
                                              <p:pRg st="4" end="4"/>
                                            </p:txEl>
                                          </p:spTgt>
                                        </p:tgtEl>
                                      </p:cBhvr>
                                    </p:animEffect>
                                    <p:anim calcmode="lin" valueType="num">
                                      <p:cBhvr>
                                        <p:cTn id="42" dur="2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p:cTn id="43" dur="2000" fill="hold"/>
                                        <p:tgtEl>
                                          <p:spTgt spid="38915">
                                            <p:txEl>
                                              <p:pRg st="4" end="4"/>
                                            </p:txEl>
                                          </p:spTgt>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12000"/>
                            </p:stCondLst>
                            <p:childTnLst>
                              <p:par>
                                <p:cTn id="45" presetID="42" presetClass="entr" presetSubtype="0" fill="hold" grpId="0" nodeType="afterEffect">
                                  <p:stCondLst>
                                    <p:cond delay="0"/>
                                  </p:stCondLst>
                                  <p:childTnLst>
                                    <p:set>
                                      <p:cBhvr>
                                        <p:cTn id="46" dur="1" fill="hold">
                                          <p:stCondLst>
                                            <p:cond delay="0"/>
                                          </p:stCondLst>
                                        </p:cTn>
                                        <p:tgtEl>
                                          <p:spTgt spid="38915">
                                            <p:txEl>
                                              <p:pRg st="5" end="5"/>
                                            </p:txEl>
                                          </p:spTgt>
                                        </p:tgtEl>
                                        <p:attrNameLst>
                                          <p:attrName>style.visibility</p:attrName>
                                        </p:attrNameLst>
                                      </p:cBhvr>
                                      <p:to>
                                        <p:strVal val="visible"/>
                                      </p:to>
                                    </p:set>
                                    <p:animEffect transition="in" filter="fade">
                                      <p:cBhvr>
                                        <p:cTn id="47" dur="2000"/>
                                        <p:tgtEl>
                                          <p:spTgt spid="38915">
                                            <p:txEl>
                                              <p:pRg st="5" end="5"/>
                                            </p:txEl>
                                          </p:spTgt>
                                        </p:tgtEl>
                                      </p:cBhvr>
                                    </p:animEffect>
                                    <p:anim calcmode="lin" valueType="num">
                                      <p:cBhvr>
                                        <p:cTn id="48" dur="2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p:cTn id="49" dur="2000" fill="hold"/>
                                        <p:tgtEl>
                                          <p:spTgt spid="389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uiExpand="1"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1136 - You Are My Strength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extLst>
      <p:ext uri="{BB962C8B-B14F-4D97-AF65-F5344CB8AC3E}">
        <p14:creationId xmlns:p14="http://schemas.microsoft.com/office/powerpoint/2010/main" val="3979699815"/>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1136 - You Are My Strength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extLst>
      <p:ext uri="{BB962C8B-B14F-4D97-AF65-F5344CB8AC3E}">
        <p14:creationId xmlns:p14="http://schemas.microsoft.com/office/powerpoint/2010/main" val="418507832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7800" y="228600"/>
            <a:ext cx="7086600" cy="1276350"/>
          </a:xfrm>
        </p:spPr>
        <p:txBody>
          <a:bodyPr/>
          <a:lstStyle/>
          <a:p>
            <a:r>
              <a:rPr lang="en-US" altLang="en-US" sz="5400" b="1" u="sng" dirty="0">
                <a:solidFill>
                  <a:srgbClr val="FFFF00"/>
                </a:solidFill>
                <a:effectLst>
                  <a:outerShdw blurRad="38100" dist="38100" dir="2700000" algn="tl">
                    <a:srgbClr val="000000">
                      <a:alpha val="43137"/>
                    </a:srgbClr>
                  </a:outerShdw>
                </a:effectLst>
              </a:rPr>
              <a:t>Problems</a:t>
            </a:r>
            <a:endParaRPr lang="en-US" altLang="en-US" sz="4400" u="sng" dirty="0">
              <a:solidFill>
                <a:srgbClr val="FFFF00"/>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sz="half" idx="1"/>
          </p:nvPr>
        </p:nvSpPr>
        <p:spPr>
          <a:xfrm>
            <a:off x="1143000" y="1981200"/>
            <a:ext cx="4267200" cy="4114800"/>
          </a:xfrm>
        </p:spPr>
        <p:txBody>
          <a:bodyPr/>
          <a:lstStyle/>
          <a:p>
            <a:r>
              <a:rPr lang="en-US" altLang="en-US" sz="2400" b="1" dirty="0">
                <a:effectLst>
                  <a:outerShdw blurRad="38100" dist="38100" dir="2700000" algn="tl">
                    <a:srgbClr val="000000">
                      <a:alpha val="43137"/>
                    </a:srgbClr>
                  </a:outerShdw>
                </a:effectLst>
                <a:latin typeface="Subway" pitchFamily="2" charset="0"/>
              </a:rPr>
              <a:t>Rejection</a:t>
            </a:r>
          </a:p>
          <a:p>
            <a:r>
              <a:rPr lang="en-US" altLang="en-US" sz="2400" b="1" dirty="0">
                <a:effectLst>
                  <a:outerShdw blurRad="38100" dist="38100" dir="2700000" algn="tl">
                    <a:srgbClr val="000000">
                      <a:alpha val="43137"/>
                    </a:srgbClr>
                  </a:outerShdw>
                </a:effectLst>
                <a:latin typeface="Subway" pitchFamily="2" charset="0"/>
              </a:rPr>
              <a:t>Distasteful and Hard</a:t>
            </a:r>
          </a:p>
          <a:p>
            <a:r>
              <a:rPr lang="en-US" altLang="en-US" sz="2400" b="1" dirty="0">
                <a:effectLst>
                  <a:outerShdw blurRad="38100" dist="38100" dir="2700000" algn="tl">
                    <a:srgbClr val="000000">
                      <a:alpha val="43137"/>
                    </a:srgbClr>
                  </a:outerShdw>
                </a:effectLst>
                <a:latin typeface="Subway" pitchFamily="2" charset="0"/>
              </a:rPr>
              <a:t>Pressured</a:t>
            </a:r>
          </a:p>
          <a:p>
            <a:r>
              <a:rPr lang="en-US" altLang="en-US" sz="2400" b="1" dirty="0">
                <a:effectLst>
                  <a:outerShdw blurRad="38100" dist="38100" dir="2700000" algn="tl">
                    <a:srgbClr val="000000">
                      <a:alpha val="43137"/>
                    </a:srgbClr>
                  </a:outerShdw>
                </a:effectLst>
                <a:latin typeface="Subway" pitchFamily="2" charset="0"/>
              </a:rPr>
              <a:t>Family Problems</a:t>
            </a:r>
          </a:p>
          <a:p>
            <a:r>
              <a:rPr lang="en-US" altLang="en-US" sz="2400" b="1" dirty="0">
                <a:effectLst>
                  <a:outerShdw blurRad="38100" dist="38100" dir="2700000" algn="tl">
                    <a:srgbClr val="000000">
                      <a:alpha val="43137"/>
                    </a:srgbClr>
                  </a:outerShdw>
                </a:effectLst>
                <a:latin typeface="Subway" pitchFamily="2" charset="0"/>
              </a:rPr>
              <a:t>Peer Pressure</a:t>
            </a:r>
          </a:p>
          <a:p>
            <a:r>
              <a:rPr lang="en-US" altLang="en-US" sz="2400" b="1" dirty="0">
                <a:effectLst>
                  <a:outerShdw blurRad="38100" dist="38100" dir="2700000" algn="tl">
                    <a:srgbClr val="000000">
                      <a:alpha val="43137"/>
                    </a:srgbClr>
                  </a:outerShdw>
                </a:effectLst>
                <a:latin typeface="Subway" pitchFamily="2" charset="0"/>
              </a:rPr>
              <a:t>Lonely</a:t>
            </a:r>
          </a:p>
          <a:p>
            <a:r>
              <a:rPr lang="en-US" altLang="en-US" sz="2400" b="1" dirty="0">
                <a:effectLst>
                  <a:outerShdw blurRad="38100" dist="38100" dir="2700000" algn="tl">
                    <a:srgbClr val="000000">
                      <a:alpha val="43137"/>
                    </a:srgbClr>
                  </a:outerShdw>
                </a:effectLst>
                <a:latin typeface="Subway" pitchFamily="2" charset="0"/>
              </a:rPr>
              <a:t>Low Standard of Living</a:t>
            </a:r>
          </a:p>
        </p:txBody>
      </p:sp>
      <p:sp>
        <p:nvSpPr>
          <p:cNvPr id="6148" name="Rectangle 4"/>
          <p:cNvSpPr>
            <a:spLocks noGrp="1" noChangeArrowheads="1"/>
          </p:cNvSpPr>
          <p:nvPr>
            <p:ph type="body" sz="half" idx="2"/>
          </p:nvPr>
        </p:nvSpPr>
        <p:spPr>
          <a:xfrm>
            <a:off x="5248275" y="1752600"/>
            <a:ext cx="3362325" cy="4343400"/>
          </a:xfrm>
        </p:spPr>
        <p:txBody>
          <a:bodyPr/>
          <a:lstStyle/>
          <a:p>
            <a:r>
              <a:rPr lang="en-US" altLang="en-US" b="1" dirty="0">
                <a:effectLst>
                  <a:outerShdw blurRad="38100" dist="38100" dir="2700000" algn="tl">
                    <a:srgbClr val="000000">
                      <a:alpha val="43137"/>
                    </a:srgbClr>
                  </a:outerShdw>
                </a:effectLst>
                <a:latin typeface="Subway" pitchFamily="2" charset="0"/>
              </a:rPr>
              <a:t>Misunderstood</a:t>
            </a:r>
          </a:p>
          <a:p>
            <a:r>
              <a:rPr lang="en-US" altLang="en-US" b="1" dirty="0">
                <a:effectLst>
                  <a:outerShdw blurRad="38100" dist="38100" dir="2700000" algn="tl">
                    <a:srgbClr val="000000">
                      <a:alpha val="43137"/>
                    </a:srgbClr>
                  </a:outerShdw>
                </a:effectLst>
                <a:latin typeface="Subway" pitchFamily="2" charset="0"/>
              </a:rPr>
              <a:t>Disappointed</a:t>
            </a:r>
          </a:p>
          <a:p>
            <a:r>
              <a:rPr lang="en-US" altLang="en-US" b="1" dirty="0">
                <a:effectLst>
                  <a:outerShdw blurRad="38100" dist="38100" dir="2700000" algn="tl">
                    <a:srgbClr val="000000">
                      <a:alpha val="43137"/>
                    </a:srgbClr>
                  </a:outerShdw>
                </a:effectLst>
                <a:latin typeface="Subway" pitchFamily="2" charset="0"/>
              </a:rPr>
              <a:t>Criticized</a:t>
            </a:r>
          </a:p>
          <a:p>
            <a:r>
              <a:rPr lang="en-US" altLang="en-US" b="1" dirty="0">
                <a:effectLst>
                  <a:outerShdw blurRad="38100" dist="38100" dir="2700000" algn="tl">
                    <a:srgbClr val="000000">
                      <a:alpha val="43137"/>
                    </a:srgbClr>
                  </a:outerShdw>
                </a:effectLst>
                <a:latin typeface="Subway" pitchFamily="2" charset="0"/>
              </a:rPr>
              <a:t>Enemies attacking</a:t>
            </a:r>
          </a:p>
          <a:p>
            <a:r>
              <a:rPr lang="en-US" altLang="en-US" b="1" dirty="0">
                <a:effectLst>
                  <a:outerShdw blurRad="38100" dist="38100" dir="2700000" algn="tl">
                    <a:srgbClr val="000000">
                      <a:alpha val="43137"/>
                    </a:srgbClr>
                  </a:outerShdw>
                </a:effectLst>
                <a:latin typeface="Subway" pitchFamily="2" charset="0"/>
              </a:rPr>
              <a:t>Gossiped and Slandered</a:t>
            </a:r>
          </a:p>
          <a:p>
            <a:endParaRPr lang="en-US" alt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left)">
                                      <p:cBhvr>
                                        <p:cTn id="12" dur="500"/>
                                        <p:tgtEl>
                                          <p:spTgt spid="61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autoUpdateAnimBg="0"/>
      <p:bldP spid="614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1136 - You Are My Strength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extLst>
      <p:ext uri="{BB962C8B-B14F-4D97-AF65-F5344CB8AC3E}">
        <p14:creationId xmlns:p14="http://schemas.microsoft.com/office/powerpoint/2010/main" val="374680200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1136 - You Are My Strength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xmlns="" id="{437713F5-BD24-4F46-8875-F26C7BDE7D7E}"/>
              </a:ext>
            </a:extLst>
          </p:cNvPr>
          <p:cNvSpPr txBox="1"/>
          <p:nvPr/>
        </p:nvSpPr>
        <p:spPr>
          <a:xfrm>
            <a:off x="0" y="2685871"/>
            <a:ext cx="9144000" cy="1200329"/>
          </a:xfrm>
          <a:prstGeom prst="rect">
            <a:avLst/>
          </a:prstGeom>
          <a:noFill/>
        </p:spPr>
        <p:txBody>
          <a:bodyPr wrap="square" rtlCol="0">
            <a:spAutoFit/>
          </a:bodyPr>
          <a:lstStyle/>
          <a:p>
            <a:pPr algn="ctr"/>
            <a:endParaRPr/>
          </a:p>
        </p:txBody>
      </p:sp>
    </p:spTree>
    <p:extLst>
      <p:ext uri="{BB962C8B-B14F-4D97-AF65-F5344CB8AC3E}">
        <p14:creationId xmlns:p14="http://schemas.microsoft.com/office/powerpoint/2010/main" val="344186648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228600"/>
            <a:ext cx="7543800" cy="1600200"/>
          </a:xfrm>
        </p:spPr>
        <p:txBody>
          <a:bodyPr/>
          <a:lstStyle/>
          <a:p>
            <a:r>
              <a:rPr lang="en-US" altLang="en-US" sz="10600" b="1" u="sng" dirty="0">
                <a:solidFill>
                  <a:srgbClr val="92D050"/>
                </a:solidFill>
                <a:effectLst>
                  <a:outerShdw blurRad="38100" dist="38100" dir="2700000" algn="tl">
                    <a:srgbClr val="000000">
                      <a:alpha val="43137"/>
                    </a:srgbClr>
                  </a:outerShdw>
                </a:effectLst>
                <a:latin typeface="Edwardian Script ITC" pitchFamily="66" charset="0"/>
              </a:rPr>
              <a:t>Marriage Trek</a:t>
            </a:r>
          </a:p>
        </p:txBody>
      </p:sp>
      <p:sp>
        <p:nvSpPr>
          <p:cNvPr id="47107" name="AutoShape 3"/>
          <p:cNvSpPr>
            <a:spLocks noChangeArrowheads="1"/>
          </p:cNvSpPr>
          <p:nvPr/>
        </p:nvSpPr>
        <p:spPr bwMode="auto">
          <a:xfrm>
            <a:off x="2057400" y="2286000"/>
            <a:ext cx="1524000" cy="22098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b="1" dirty="0" smtClean="0">
                <a:solidFill>
                  <a:srgbClr val="FFFF00"/>
                </a:solidFill>
                <a:effectLst>
                  <a:outerShdw blurRad="38100" dist="38100" dir="2700000" algn="tl">
                    <a:srgbClr val="000000"/>
                  </a:outerShdw>
                </a:effectLst>
                <a:latin typeface="Arial Narrow" pitchFamily="34" charset="0"/>
              </a:rPr>
              <a:t>Love</a:t>
            </a:r>
            <a:endParaRPr lang="en-US" altLang="en-US" sz="2400" dirty="0">
              <a:latin typeface="Times New Roman" pitchFamily="18" charset="0"/>
            </a:endParaRPr>
          </a:p>
        </p:txBody>
      </p:sp>
      <p:sp>
        <p:nvSpPr>
          <p:cNvPr id="47108" name="AutoShape 4"/>
          <p:cNvSpPr>
            <a:spLocks noChangeArrowheads="1"/>
          </p:cNvSpPr>
          <p:nvPr/>
        </p:nvSpPr>
        <p:spPr bwMode="auto">
          <a:xfrm>
            <a:off x="3733800" y="2209800"/>
            <a:ext cx="2057400" cy="23622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400" b="1" dirty="0" smtClean="0">
                <a:solidFill>
                  <a:srgbClr val="FFFF00"/>
                </a:solidFill>
                <a:effectLst>
                  <a:outerShdw blurRad="38100" dist="38100" dir="2700000" algn="tl">
                    <a:srgbClr val="000000"/>
                  </a:outerShdw>
                </a:effectLst>
                <a:latin typeface="Arial Narrow" pitchFamily="34" charset="0"/>
              </a:rPr>
              <a:t>Love</a:t>
            </a:r>
            <a:endParaRPr lang="en-US" altLang="en-US" sz="2400" dirty="0">
              <a:latin typeface="Times New Roman" pitchFamily="18" charset="0"/>
            </a:endParaRPr>
          </a:p>
        </p:txBody>
      </p:sp>
      <p:sp>
        <p:nvSpPr>
          <p:cNvPr id="47109" name="AutoShape 5"/>
          <p:cNvSpPr>
            <a:spLocks noChangeArrowheads="1"/>
          </p:cNvSpPr>
          <p:nvPr/>
        </p:nvSpPr>
        <p:spPr bwMode="auto">
          <a:xfrm>
            <a:off x="6705600" y="1600200"/>
            <a:ext cx="2133600" cy="32766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200" b="1" dirty="0" smtClean="0">
                <a:solidFill>
                  <a:srgbClr val="FFFF00"/>
                </a:solidFill>
                <a:effectLst>
                  <a:outerShdw blurRad="38100" dist="38100" dir="2700000" algn="tl">
                    <a:srgbClr val="000000"/>
                  </a:outerShdw>
                </a:effectLst>
                <a:latin typeface="Arial Narrow" pitchFamily="34" charset="0"/>
              </a:rPr>
              <a:t>Love</a:t>
            </a:r>
            <a:endParaRPr lang="en-US" altLang="en-US" sz="2400" dirty="0">
              <a:latin typeface="Times New Roman" pitchFamily="18" charset="0"/>
            </a:endParaRPr>
          </a:p>
        </p:txBody>
      </p:sp>
      <p:sp>
        <p:nvSpPr>
          <p:cNvPr id="47110" name="AutoShape 6"/>
          <p:cNvSpPr>
            <a:spLocks noChangeArrowheads="1"/>
          </p:cNvSpPr>
          <p:nvPr/>
        </p:nvSpPr>
        <p:spPr bwMode="auto">
          <a:xfrm>
            <a:off x="533400" y="2476500"/>
            <a:ext cx="1295400" cy="18288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smtClean="0">
                <a:solidFill>
                  <a:srgbClr val="FFFF00"/>
                </a:solidFill>
                <a:effectLst>
                  <a:outerShdw blurRad="38100" dist="38100" dir="2700000" algn="tl">
                    <a:srgbClr val="000000"/>
                  </a:outerShdw>
                </a:effectLst>
                <a:latin typeface="Arial Narrow" pitchFamily="34" charset="0"/>
              </a:rPr>
              <a:t>Love</a:t>
            </a:r>
            <a:endParaRPr lang="en-US" altLang="en-US" sz="2400" dirty="0">
              <a:latin typeface="Times New Roman" pitchFamily="18" charset="0"/>
            </a:endParaRPr>
          </a:p>
        </p:txBody>
      </p:sp>
      <p:sp>
        <p:nvSpPr>
          <p:cNvPr id="47111" name="WordArt 7"/>
          <p:cNvSpPr>
            <a:spLocks noChangeArrowheads="1" noChangeShapeType="1" noTextEdit="1"/>
          </p:cNvSpPr>
          <p:nvPr/>
        </p:nvSpPr>
        <p:spPr bwMode="auto">
          <a:xfrm>
            <a:off x="1828800" y="4572000"/>
            <a:ext cx="1546225" cy="5715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Propose</a:t>
            </a:r>
          </a:p>
        </p:txBody>
      </p:sp>
      <p:sp>
        <p:nvSpPr>
          <p:cNvPr id="47112" name="WordArt 8"/>
          <p:cNvSpPr>
            <a:spLocks noChangeArrowheads="1" noChangeShapeType="1" noTextEdit="1"/>
          </p:cNvSpPr>
          <p:nvPr/>
        </p:nvSpPr>
        <p:spPr bwMode="auto">
          <a:xfrm>
            <a:off x="3733800" y="4572000"/>
            <a:ext cx="2079625" cy="5334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Engagement</a:t>
            </a:r>
          </a:p>
        </p:txBody>
      </p:sp>
      <p:sp>
        <p:nvSpPr>
          <p:cNvPr id="47113" name="WordArt 9"/>
          <p:cNvSpPr>
            <a:spLocks noChangeArrowheads="1" noChangeShapeType="1" noTextEdit="1"/>
          </p:cNvSpPr>
          <p:nvPr/>
        </p:nvSpPr>
        <p:spPr bwMode="auto">
          <a:xfrm rot="5400000">
            <a:off x="4114800" y="3657600"/>
            <a:ext cx="4343400" cy="838200"/>
          </a:xfrm>
          <a:prstGeom prst="rect">
            <a:avLst/>
          </a:prstGeom>
        </p:spPr>
        <p:txBody>
          <a:bodyPr vert="wordArtVert" wrap="none" fromWordArt="1">
            <a:prstTxWarp prst="textPlain">
              <a:avLst>
                <a:gd name="adj" fmla="val 50000"/>
              </a:avLst>
            </a:prstTxWarp>
          </a:bodyPr>
          <a:lstStyle/>
          <a:p>
            <a:pPr algn="ctr" fontAlgn="auto"/>
            <a:r>
              <a:rPr lang="en-US" sz="3600" kern="10" dirty="0">
                <a:ln w="9525">
                  <a:solidFill>
                    <a:schemeClr val="bg1"/>
                  </a:solidFill>
                  <a:round/>
                  <a:headEnd/>
                  <a:tailEnd/>
                </a:ln>
                <a:solidFill>
                  <a:srgbClr val="00FFFF"/>
                </a:solidFill>
                <a:effectLst>
                  <a:outerShdw dist="35921" dir="2700000" algn="ctr" rotWithShape="0">
                    <a:srgbClr val="C0C0C0"/>
                  </a:outerShdw>
                </a:effectLst>
                <a:latin typeface="Arial Black"/>
              </a:rPr>
              <a:t>WEDDING</a:t>
            </a:r>
          </a:p>
        </p:txBody>
      </p:sp>
      <p:sp>
        <p:nvSpPr>
          <p:cNvPr id="47114" name="WordArt 10"/>
          <p:cNvSpPr>
            <a:spLocks noChangeArrowheads="1" noChangeShapeType="1" noTextEdit="1"/>
          </p:cNvSpPr>
          <p:nvPr/>
        </p:nvSpPr>
        <p:spPr bwMode="auto">
          <a:xfrm>
            <a:off x="6934200" y="4572000"/>
            <a:ext cx="1546225" cy="13716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Name</a:t>
            </a:r>
          </a:p>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Change</a:t>
            </a:r>
          </a:p>
        </p:txBody>
      </p:sp>
      <p:sp>
        <p:nvSpPr>
          <p:cNvPr id="47115" name="WordArt 11"/>
          <p:cNvSpPr>
            <a:spLocks noChangeArrowheads="1" noChangeShapeType="1" noTextEdit="1"/>
          </p:cNvSpPr>
          <p:nvPr/>
        </p:nvSpPr>
        <p:spPr bwMode="auto">
          <a:xfrm rot="5400000">
            <a:off x="-1485900" y="3314700"/>
            <a:ext cx="3429000" cy="457200"/>
          </a:xfrm>
          <a:prstGeom prst="rect">
            <a:avLst/>
          </a:prstGeom>
        </p:spPr>
        <p:txBody>
          <a:bodyPr vert="wordArtVert" wrap="none" fromWordArt="1">
            <a:prstTxWarp prst="textPlain">
              <a:avLst>
                <a:gd name="adj" fmla="val 50000"/>
              </a:avLst>
            </a:prstTxWarp>
          </a:bodyPr>
          <a:lstStyle/>
          <a:p>
            <a:pPr algn="ctr" fontAlgn="auto"/>
            <a:r>
              <a:rPr lang="en-US" sz="3600" i="1" kern="10">
                <a:ln w="9525">
                  <a:solidFill>
                    <a:schemeClr val="bg1"/>
                  </a:solidFill>
                  <a:round/>
                  <a:headEnd/>
                  <a:tailEnd/>
                </a:ln>
                <a:solidFill>
                  <a:srgbClr val="00FFFF"/>
                </a:solidFill>
                <a:effectLst>
                  <a:outerShdw dist="35921" dir="2700000" algn="ctr" rotWithShape="0">
                    <a:srgbClr val="C0C0C0"/>
                  </a:outerShdw>
                </a:effectLst>
                <a:latin typeface="Arial Black"/>
              </a:rPr>
              <a:t>YOU MEET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15"/>
                                        </p:tgtEl>
                                        <p:attrNameLst>
                                          <p:attrName>style.visibility</p:attrName>
                                        </p:attrNameLst>
                                      </p:cBhvr>
                                      <p:to>
                                        <p:strVal val="visible"/>
                                      </p:to>
                                    </p:set>
                                    <p:anim calcmode="lin" valueType="num">
                                      <p:cBhvr additive="base">
                                        <p:cTn id="7" dur="500" fill="hold"/>
                                        <p:tgtEl>
                                          <p:spTgt spid="47115"/>
                                        </p:tgtEl>
                                        <p:attrNameLst>
                                          <p:attrName>ppt_x</p:attrName>
                                        </p:attrNameLst>
                                      </p:cBhvr>
                                      <p:tavLst>
                                        <p:tav tm="0">
                                          <p:val>
                                            <p:strVal val="0-#ppt_w/2"/>
                                          </p:val>
                                        </p:tav>
                                        <p:tav tm="100000">
                                          <p:val>
                                            <p:strVal val="#ppt_x"/>
                                          </p:val>
                                        </p:tav>
                                      </p:tavLst>
                                    </p:anim>
                                    <p:anim calcmode="lin" valueType="num">
                                      <p:cBhvr additive="base">
                                        <p:cTn id="8"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0-#ppt_w/2"/>
                                          </p:val>
                                        </p:tav>
                                        <p:tav tm="100000">
                                          <p:val>
                                            <p:strVal val="#ppt_x"/>
                                          </p:val>
                                        </p:tav>
                                      </p:tavLst>
                                    </p:anim>
                                    <p:anim calcmode="lin" valueType="num">
                                      <p:cBhvr additive="base">
                                        <p:cTn id="14"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gtEl>
                                        <p:attrNameLst>
                                          <p:attrName>style.visibility</p:attrName>
                                        </p:attrNameLst>
                                      </p:cBhvr>
                                      <p:to>
                                        <p:strVal val="visible"/>
                                      </p:to>
                                    </p:set>
                                    <p:anim calcmode="lin" valueType="num">
                                      <p:cBhvr additive="base">
                                        <p:cTn id="19" dur="500" fill="hold"/>
                                        <p:tgtEl>
                                          <p:spTgt spid="47107"/>
                                        </p:tgtEl>
                                        <p:attrNameLst>
                                          <p:attrName>ppt_x</p:attrName>
                                        </p:attrNameLst>
                                      </p:cBhvr>
                                      <p:tavLst>
                                        <p:tav tm="0">
                                          <p:val>
                                            <p:strVal val="0-#ppt_w/2"/>
                                          </p:val>
                                        </p:tav>
                                        <p:tav tm="100000">
                                          <p:val>
                                            <p:strVal val="#ppt_x"/>
                                          </p:val>
                                        </p:tav>
                                      </p:tavLst>
                                    </p:anim>
                                    <p:anim calcmode="lin" valueType="num">
                                      <p:cBhvr additive="base">
                                        <p:cTn id="20"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11"/>
                                        </p:tgtEl>
                                        <p:attrNameLst>
                                          <p:attrName>style.visibility</p:attrName>
                                        </p:attrNameLst>
                                      </p:cBhvr>
                                      <p:to>
                                        <p:strVal val="visible"/>
                                      </p:to>
                                    </p:set>
                                    <p:anim calcmode="lin" valueType="num">
                                      <p:cBhvr additive="base">
                                        <p:cTn id="25" dur="500" fill="hold"/>
                                        <p:tgtEl>
                                          <p:spTgt spid="47111"/>
                                        </p:tgtEl>
                                        <p:attrNameLst>
                                          <p:attrName>ppt_x</p:attrName>
                                        </p:attrNameLst>
                                      </p:cBhvr>
                                      <p:tavLst>
                                        <p:tav tm="0">
                                          <p:val>
                                            <p:strVal val="0-#ppt_w/2"/>
                                          </p:val>
                                        </p:tav>
                                        <p:tav tm="100000">
                                          <p:val>
                                            <p:strVal val="#ppt_x"/>
                                          </p:val>
                                        </p:tav>
                                      </p:tavLst>
                                    </p:anim>
                                    <p:anim calcmode="lin" valueType="num">
                                      <p:cBhvr additive="base">
                                        <p:cTn id="26"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8"/>
                                        </p:tgtEl>
                                        <p:attrNameLst>
                                          <p:attrName>style.visibility</p:attrName>
                                        </p:attrNameLst>
                                      </p:cBhvr>
                                      <p:to>
                                        <p:strVal val="visible"/>
                                      </p:to>
                                    </p:set>
                                    <p:anim calcmode="lin" valueType="num">
                                      <p:cBhvr additive="base">
                                        <p:cTn id="31" dur="500" fill="hold"/>
                                        <p:tgtEl>
                                          <p:spTgt spid="47108"/>
                                        </p:tgtEl>
                                        <p:attrNameLst>
                                          <p:attrName>ppt_x</p:attrName>
                                        </p:attrNameLst>
                                      </p:cBhvr>
                                      <p:tavLst>
                                        <p:tav tm="0">
                                          <p:val>
                                            <p:strVal val="0-#ppt_w/2"/>
                                          </p:val>
                                        </p:tav>
                                        <p:tav tm="100000">
                                          <p:val>
                                            <p:strVal val="#ppt_x"/>
                                          </p:val>
                                        </p:tav>
                                      </p:tavLst>
                                    </p:anim>
                                    <p:anim calcmode="lin" valueType="num">
                                      <p:cBhvr additive="base">
                                        <p:cTn id="32"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12"/>
                                        </p:tgtEl>
                                        <p:attrNameLst>
                                          <p:attrName>style.visibility</p:attrName>
                                        </p:attrNameLst>
                                      </p:cBhvr>
                                      <p:to>
                                        <p:strVal val="visible"/>
                                      </p:to>
                                    </p:set>
                                    <p:anim calcmode="lin" valueType="num">
                                      <p:cBhvr additive="base">
                                        <p:cTn id="37" dur="500" fill="hold"/>
                                        <p:tgtEl>
                                          <p:spTgt spid="47112"/>
                                        </p:tgtEl>
                                        <p:attrNameLst>
                                          <p:attrName>ppt_x</p:attrName>
                                        </p:attrNameLst>
                                      </p:cBhvr>
                                      <p:tavLst>
                                        <p:tav tm="0">
                                          <p:val>
                                            <p:strVal val="0-#ppt_w/2"/>
                                          </p:val>
                                        </p:tav>
                                        <p:tav tm="100000">
                                          <p:val>
                                            <p:strVal val="#ppt_x"/>
                                          </p:val>
                                        </p:tav>
                                      </p:tavLst>
                                    </p:anim>
                                    <p:anim calcmode="lin" valueType="num">
                                      <p:cBhvr additive="base">
                                        <p:cTn id="38"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113"/>
                                        </p:tgtEl>
                                        <p:attrNameLst>
                                          <p:attrName>style.visibility</p:attrName>
                                        </p:attrNameLst>
                                      </p:cBhvr>
                                      <p:to>
                                        <p:strVal val="visible"/>
                                      </p:to>
                                    </p:set>
                                    <p:anim calcmode="lin" valueType="num">
                                      <p:cBhvr additive="base">
                                        <p:cTn id="43" dur="500" fill="hold"/>
                                        <p:tgtEl>
                                          <p:spTgt spid="47113"/>
                                        </p:tgtEl>
                                        <p:attrNameLst>
                                          <p:attrName>ppt_x</p:attrName>
                                        </p:attrNameLst>
                                      </p:cBhvr>
                                      <p:tavLst>
                                        <p:tav tm="0">
                                          <p:val>
                                            <p:strVal val="0-#ppt_w/2"/>
                                          </p:val>
                                        </p:tav>
                                        <p:tav tm="100000">
                                          <p:val>
                                            <p:strVal val="#ppt_x"/>
                                          </p:val>
                                        </p:tav>
                                      </p:tavLst>
                                    </p:anim>
                                    <p:anim calcmode="lin" valueType="num">
                                      <p:cBhvr additive="base">
                                        <p:cTn id="44"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114"/>
                                        </p:tgtEl>
                                        <p:attrNameLst>
                                          <p:attrName>style.visibility</p:attrName>
                                        </p:attrNameLst>
                                      </p:cBhvr>
                                      <p:to>
                                        <p:strVal val="visible"/>
                                      </p:to>
                                    </p:set>
                                    <p:anim calcmode="lin" valueType="num">
                                      <p:cBhvr additive="base">
                                        <p:cTn id="49" dur="500" fill="hold"/>
                                        <p:tgtEl>
                                          <p:spTgt spid="47114"/>
                                        </p:tgtEl>
                                        <p:attrNameLst>
                                          <p:attrName>ppt_x</p:attrName>
                                        </p:attrNameLst>
                                      </p:cBhvr>
                                      <p:tavLst>
                                        <p:tav tm="0">
                                          <p:val>
                                            <p:strVal val="0-#ppt_w/2"/>
                                          </p:val>
                                        </p:tav>
                                        <p:tav tm="100000">
                                          <p:val>
                                            <p:strVal val="#ppt_x"/>
                                          </p:val>
                                        </p:tav>
                                      </p:tavLst>
                                    </p:anim>
                                    <p:anim calcmode="lin" valueType="num">
                                      <p:cBhvr additive="base">
                                        <p:cTn id="50" dur="500"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109"/>
                                        </p:tgtEl>
                                        <p:attrNameLst>
                                          <p:attrName>style.visibility</p:attrName>
                                        </p:attrNameLst>
                                      </p:cBhvr>
                                      <p:to>
                                        <p:strVal val="visible"/>
                                      </p:to>
                                    </p:set>
                                    <p:anim calcmode="lin" valueType="num">
                                      <p:cBhvr additive="base">
                                        <p:cTn id="55" dur="500" fill="hold"/>
                                        <p:tgtEl>
                                          <p:spTgt spid="47109"/>
                                        </p:tgtEl>
                                        <p:attrNameLst>
                                          <p:attrName>ppt_x</p:attrName>
                                        </p:attrNameLst>
                                      </p:cBhvr>
                                      <p:tavLst>
                                        <p:tav tm="0">
                                          <p:val>
                                            <p:strVal val="0-#ppt_w/2"/>
                                          </p:val>
                                        </p:tav>
                                        <p:tav tm="100000">
                                          <p:val>
                                            <p:strVal val="#ppt_x"/>
                                          </p:val>
                                        </p:tav>
                                      </p:tavLst>
                                    </p:anim>
                                    <p:anim calcmode="lin" valueType="num">
                                      <p:cBhvr additive="base">
                                        <p:cTn id="56"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autoUpdateAnimBg="0"/>
      <p:bldP spid="47108" grpId="0" animBg="1" autoUpdateAnimBg="0"/>
      <p:bldP spid="47109" grpId="0" animBg="1" autoUpdateAnimBg="0"/>
      <p:bldP spid="47110" grpId="0" animBg="1"/>
      <p:bldP spid="47111" grpId="0" animBg="1"/>
      <p:bldP spid="47112" grpId="0" animBg="1"/>
      <p:bldP spid="47113" grpId="0" animBg="1"/>
      <p:bldP spid="47114" grpId="0" animBg="1"/>
      <p:bldP spid="471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228600"/>
            <a:ext cx="8763000" cy="1066800"/>
          </a:xfrm>
        </p:spPr>
        <p:txBody>
          <a:bodyPr/>
          <a:lstStyle/>
          <a:p>
            <a:r>
              <a:rPr lang="en-US" altLang="en-US" sz="6600" dirty="0">
                <a:solidFill>
                  <a:schemeClr val="hlink"/>
                </a:solidFill>
                <a:latin typeface="Cooper Black" pitchFamily="18" charset="0"/>
              </a:rPr>
              <a:t>Salvation Trek</a:t>
            </a:r>
            <a:endParaRPr lang="en-US" altLang="en-US" sz="3200" dirty="0">
              <a:solidFill>
                <a:schemeClr val="hlink"/>
              </a:solidFill>
              <a:latin typeface="Cooper Black" pitchFamily="18" charset="0"/>
            </a:endParaRPr>
          </a:p>
        </p:txBody>
      </p:sp>
      <p:sp>
        <p:nvSpPr>
          <p:cNvPr id="48131" name="AutoShape 3"/>
          <p:cNvSpPr>
            <a:spLocks noChangeArrowheads="1"/>
          </p:cNvSpPr>
          <p:nvPr/>
        </p:nvSpPr>
        <p:spPr bwMode="auto">
          <a:xfrm>
            <a:off x="1524000" y="2286000"/>
            <a:ext cx="1295400" cy="13716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smtClean="0">
                <a:solidFill>
                  <a:srgbClr val="FFFF00"/>
                </a:solidFill>
                <a:effectLst>
                  <a:outerShdw blurRad="38100" dist="38100" dir="2700000" algn="tl">
                    <a:srgbClr val="000000"/>
                  </a:outerShdw>
                </a:effectLst>
                <a:latin typeface="Arial Narrow" pitchFamily="34" charset="0"/>
              </a:rPr>
              <a:t>Faith</a:t>
            </a:r>
            <a:endParaRPr lang="en-US" altLang="en-US" sz="2400" dirty="0">
              <a:latin typeface="Times New Roman" pitchFamily="18" charset="0"/>
            </a:endParaRPr>
          </a:p>
        </p:txBody>
      </p:sp>
      <p:sp>
        <p:nvSpPr>
          <p:cNvPr id="48132" name="AutoShape 4"/>
          <p:cNvSpPr>
            <a:spLocks noChangeArrowheads="1"/>
          </p:cNvSpPr>
          <p:nvPr/>
        </p:nvSpPr>
        <p:spPr bwMode="auto">
          <a:xfrm>
            <a:off x="3276600" y="1752600"/>
            <a:ext cx="1295400" cy="25146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dirty="0" smtClean="0">
                <a:solidFill>
                  <a:srgbClr val="FFFF00"/>
                </a:solidFill>
                <a:effectLst>
                  <a:outerShdw blurRad="38100" dist="38100" dir="2700000" algn="tl">
                    <a:srgbClr val="000000"/>
                  </a:outerShdw>
                </a:effectLst>
                <a:latin typeface="Arial Narrow" pitchFamily="34" charset="0"/>
              </a:rPr>
              <a:t>Faith</a:t>
            </a:r>
            <a:endParaRPr lang="en-US" altLang="en-US" sz="2400" dirty="0">
              <a:latin typeface="Times New Roman" pitchFamily="18" charset="0"/>
            </a:endParaRPr>
          </a:p>
        </p:txBody>
      </p:sp>
      <p:sp>
        <p:nvSpPr>
          <p:cNvPr id="48133" name="AutoShape 5"/>
          <p:cNvSpPr>
            <a:spLocks noChangeArrowheads="1"/>
          </p:cNvSpPr>
          <p:nvPr/>
        </p:nvSpPr>
        <p:spPr bwMode="auto">
          <a:xfrm>
            <a:off x="5181600" y="1371600"/>
            <a:ext cx="1295400" cy="31242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b="1" dirty="0" smtClean="0">
                <a:solidFill>
                  <a:srgbClr val="FFFF00"/>
                </a:solidFill>
                <a:effectLst>
                  <a:outerShdw blurRad="38100" dist="38100" dir="2700000" algn="tl">
                    <a:srgbClr val="000000"/>
                  </a:outerShdw>
                </a:effectLst>
                <a:latin typeface="Arial Narrow" pitchFamily="34" charset="0"/>
              </a:rPr>
              <a:t>Faith</a:t>
            </a:r>
            <a:endParaRPr lang="en-US" altLang="en-US" sz="2400" dirty="0">
              <a:latin typeface="Times New Roman" pitchFamily="18" charset="0"/>
            </a:endParaRPr>
          </a:p>
        </p:txBody>
      </p:sp>
      <p:sp>
        <p:nvSpPr>
          <p:cNvPr id="48134" name="AutoShape 6"/>
          <p:cNvSpPr>
            <a:spLocks noChangeArrowheads="1"/>
          </p:cNvSpPr>
          <p:nvPr/>
        </p:nvSpPr>
        <p:spPr bwMode="auto">
          <a:xfrm>
            <a:off x="7162800" y="1143000"/>
            <a:ext cx="1828800" cy="3733800"/>
          </a:xfrm>
          <a:prstGeom prst="rightArrow">
            <a:avLst>
              <a:gd name="adj1" fmla="val 50000"/>
              <a:gd name="adj2" fmla="val 25000"/>
            </a:avLst>
          </a:prstGeom>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600" b="1" dirty="0" smtClean="0">
                <a:solidFill>
                  <a:srgbClr val="FFFF00"/>
                </a:solidFill>
                <a:effectLst>
                  <a:outerShdw blurRad="38100" dist="38100" dir="2700000" algn="tl">
                    <a:srgbClr val="000000"/>
                  </a:outerShdw>
                </a:effectLst>
                <a:latin typeface="Arial Narrow" pitchFamily="34" charset="0"/>
              </a:rPr>
              <a:t>Faith</a:t>
            </a:r>
            <a:endParaRPr lang="en-US" altLang="en-US" sz="2400" dirty="0">
              <a:latin typeface="Times New Roman" pitchFamily="18" charset="0"/>
            </a:endParaRPr>
          </a:p>
        </p:txBody>
      </p:sp>
      <p:sp>
        <p:nvSpPr>
          <p:cNvPr id="48135" name="WordArt 7"/>
          <p:cNvSpPr>
            <a:spLocks noChangeArrowheads="1" noChangeShapeType="1" noTextEdit="1"/>
          </p:cNvSpPr>
          <p:nvPr/>
        </p:nvSpPr>
        <p:spPr bwMode="auto">
          <a:xfrm>
            <a:off x="1295400" y="4267200"/>
            <a:ext cx="1524000" cy="14478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Godly </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Sorrow</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2 Cor. 7:10</a:t>
            </a:r>
          </a:p>
        </p:txBody>
      </p:sp>
      <p:sp>
        <p:nvSpPr>
          <p:cNvPr id="48136" name="WordArt 8"/>
          <p:cNvSpPr>
            <a:spLocks noChangeArrowheads="1" noChangeShapeType="1" noTextEdit="1"/>
          </p:cNvSpPr>
          <p:nvPr/>
        </p:nvSpPr>
        <p:spPr bwMode="auto">
          <a:xfrm>
            <a:off x="0" y="1828800"/>
            <a:ext cx="1546225" cy="23622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Hear</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God's</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Word</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Rom. 10:17</a:t>
            </a:r>
          </a:p>
        </p:txBody>
      </p:sp>
      <p:sp>
        <p:nvSpPr>
          <p:cNvPr id="48137" name="WordArt 9"/>
          <p:cNvSpPr>
            <a:spLocks noChangeArrowheads="1" noChangeShapeType="1" noTextEdit="1"/>
          </p:cNvSpPr>
          <p:nvPr/>
        </p:nvSpPr>
        <p:spPr bwMode="auto">
          <a:xfrm>
            <a:off x="3276600" y="4267200"/>
            <a:ext cx="1295400" cy="15240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Repent</a:t>
            </a:r>
          </a:p>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Acts 2:38</a:t>
            </a:r>
          </a:p>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Luke 13:3</a:t>
            </a:r>
          </a:p>
        </p:txBody>
      </p:sp>
      <p:sp>
        <p:nvSpPr>
          <p:cNvPr id="48138" name="WordArt 10"/>
          <p:cNvSpPr>
            <a:spLocks noChangeArrowheads="1" noChangeShapeType="1" noTextEdit="1"/>
          </p:cNvSpPr>
          <p:nvPr/>
        </p:nvSpPr>
        <p:spPr bwMode="auto">
          <a:xfrm>
            <a:off x="5029200" y="4267200"/>
            <a:ext cx="1219200" cy="15240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Confess</a:t>
            </a:r>
          </a:p>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Faith</a:t>
            </a:r>
          </a:p>
          <a:p>
            <a:pPr algn="ctr"/>
            <a:r>
              <a:rPr lang="en-US" sz="3600" kern="10">
                <a:ln w="9525">
                  <a:solidFill>
                    <a:schemeClr val="tx1"/>
                  </a:solidFill>
                  <a:round/>
                  <a:headEnd/>
                  <a:tailEnd/>
                </a:ln>
                <a:gradFill rotWithShape="0">
                  <a:gsLst>
                    <a:gs pos="0">
                      <a:srgbClr val="FFFF00"/>
                    </a:gs>
                    <a:gs pos="100000">
                      <a:srgbClr val="FF9933"/>
                    </a:gs>
                  </a:gsLst>
                  <a:path path="rect">
                    <a:fillToRect r="100000" b="100000"/>
                  </a:path>
                </a:gradFill>
                <a:effectLst>
                  <a:outerShdw dist="35921" dir="2700000" algn="ctr" rotWithShape="0">
                    <a:srgbClr val="C0C0C0"/>
                  </a:outerShdw>
                </a:effectLst>
                <a:latin typeface="Impact"/>
              </a:rPr>
              <a:t>Mt. 10:32</a:t>
            </a:r>
          </a:p>
        </p:txBody>
      </p:sp>
      <p:sp>
        <p:nvSpPr>
          <p:cNvPr id="48139" name="WordArt 11"/>
          <p:cNvSpPr>
            <a:spLocks noChangeArrowheads="1" noChangeShapeType="1" noTextEdit="1"/>
          </p:cNvSpPr>
          <p:nvPr/>
        </p:nvSpPr>
        <p:spPr bwMode="auto">
          <a:xfrm>
            <a:off x="7315200" y="4191000"/>
            <a:ext cx="1828800" cy="21336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Bride of Christ</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In Christ</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Saved</a:t>
            </a:r>
          </a:p>
          <a:p>
            <a:pPr algn="ctr"/>
            <a:r>
              <a:rPr lang="en-US" sz="3600" kern="10">
                <a:ln w="95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Sins Forgiven</a:t>
            </a:r>
          </a:p>
        </p:txBody>
      </p:sp>
      <p:sp>
        <p:nvSpPr>
          <p:cNvPr id="48140" name="WordArt 12"/>
          <p:cNvSpPr>
            <a:spLocks noChangeArrowheads="1" noChangeShapeType="1" noTextEdit="1"/>
          </p:cNvSpPr>
          <p:nvPr/>
        </p:nvSpPr>
        <p:spPr bwMode="auto">
          <a:xfrm rot="5400000">
            <a:off x="4267200" y="3581400"/>
            <a:ext cx="5105400" cy="685800"/>
          </a:xfrm>
          <a:prstGeom prst="rect">
            <a:avLst/>
          </a:prstGeom>
          <a:blipFill>
            <a:blip r:embed="rId3"/>
            <a:stretch>
              <a:fillRect/>
            </a:stretch>
          </a:blipFill>
        </p:spPr>
        <p:txBody>
          <a:bodyPr vert="wordArtVert" wrap="none" fromWordArt="1">
            <a:prstTxWarp prst="textPlain">
              <a:avLst>
                <a:gd name="adj" fmla="val 50000"/>
              </a:avLst>
            </a:prstTxWarp>
          </a:bodyPr>
          <a:lstStyle/>
          <a:p>
            <a:pPr algn="ctr" fontAlgn="auto"/>
            <a:r>
              <a:rPr lang="en-US" sz="3600" b="1"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Black"/>
              </a:rPr>
              <a:t>BAPTIZED</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 calcmode="lin" valueType="num">
                                      <p:cBhvr additive="base">
                                        <p:cTn id="7" dur="500" fill="hold"/>
                                        <p:tgtEl>
                                          <p:spTgt spid="48136"/>
                                        </p:tgtEl>
                                        <p:attrNameLst>
                                          <p:attrName>ppt_x</p:attrName>
                                        </p:attrNameLst>
                                      </p:cBhvr>
                                      <p:tavLst>
                                        <p:tav tm="0">
                                          <p:val>
                                            <p:strVal val="0-#ppt_w/2"/>
                                          </p:val>
                                        </p:tav>
                                        <p:tav tm="100000">
                                          <p:val>
                                            <p:strVal val="#ppt_x"/>
                                          </p:val>
                                        </p:tav>
                                      </p:tavLst>
                                    </p:anim>
                                    <p:anim calcmode="lin" valueType="num">
                                      <p:cBhvr additive="base">
                                        <p:cTn id="8" dur="500" fill="hold"/>
                                        <p:tgtEl>
                                          <p:spTgt spid="481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500" fill="hold"/>
                                        <p:tgtEl>
                                          <p:spTgt spid="48131"/>
                                        </p:tgtEl>
                                        <p:attrNameLst>
                                          <p:attrName>ppt_x</p:attrName>
                                        </p:attrNameLst>
                                      </p:cBhvr>
                                      <p:tavLst>
                                        <p:tav tm="0">
                                          <p:val>
                                            <p:strVal val="0-#ppt_w/2"/>
                                          </p:val>
                                        </p:tav>
                                        <p:tav tm="100000">
                                          <p:val>
                                            <p:strVal val="#ppt_x"/>
                                          </p:val>
                                        </p:tav>
                                      </p:tavLst>
                                    </p:anim>
                                    <p:anim calcmode="lin" valueType="num">
                                      <p:cBhvr additive="base">
                                        <p:cTn id="14"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0-#ppt_w/2"/>
                                          </p:val>
                                        </p:tav>
                                        <p:tav tm="100000">
                                          <p:val>
                                            <p:strVal val="#ppt_x"/>
                                          </p:val>
                                        </p:tav>
                                      </p:tavLst>
                                    </p:anim>
                                    <p:anim calcmode="lin" valueType="num">
                                      <p:cBhvr additive="base">
                                        <p:cTn id="20"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2"/>
                                        </p:tgtEl>
                                        <p:attrNameLst>
                                          <p:attrName>style.visibility</p:attrName>
                                        </p:attrNameLst>
                                      </p:cBhvr>
                                      <p:to>
                                        <p:strVal val="visible"/>
                                      </p:to>
                                    </p:set>
                                    <p:anim calcmode="lin" valueType="num">
                                      <p:cBhvr additive="base">
                                        <p:cTn id="25" dur="500" fill="hold"/>
                                        <p:tgtEl>
                                          <p:spTgt spid="48132"/>
                                        </p:tgtEl>
                                        <p:attrNameLst>
                                          <p:attrName>ppt_x</p:attrName>
                                        </p:attrNameLst>
                                      </p:cBhvr>
                                      <p:tavLst>
                                        <p:tav tm="0">
                                          <p:val>
                                            <p:strVal val="0-#ppt_w/2"/>
                                          </p:val>
                                        </p:tav>
                                        <p:tav tm="100000">
                                          <p:val>
                                            <p:strVal val="#ppt_x"/>
                                          </p:val>
                                        </p:tav>
                                      </p:tavLst>
                                    </p:anim>
                                    <p:anim calcmode="lin" valueType="num">
                                      <p:cBhvr additive="base">
                                        <p:cTn id="26"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137"/>
                                        </p:tgtEl>
                                        <p:attrNameLst>
                                          <p:attrName>style.visibility</p:attrName>
                                        </p:attrNameLst>
                                      </p:cBhvr>
                                      <p:to>
                                        <p:strVal val="visible"/>
                                      </p:to>
                                    </p:set>
                                    <p:anim calcmode="lin" valueType="num">
                                      <p:cBhvr additive="base">
                                        <p:cTn id="31" dur="500" fill="hold"/>
                                        <p:tgtEl>
                                          <p:spTgt spid="48137"/>
                                        </p:tgtEl>
                                        <p:attrNameLst>
                                          <p:attrName>ppt_x</p:attrName>
                                        </p:attrNameLst>
                                      </p:cBhvr>
                                      <p:tavLst>
                                        <p:tav tm="0">
                                          <p:val>
                                            <p:strVal val="0-#ppt_w/2"/>
                                          </p:val>
                                        </p:tav>
                                        <p:tav tm="100000">
                                          <p:val>
                                            <p:strVal val="#ppt_x"/>
                                          </p:val>
                                        </p:tav>
                                      </p:tavLst>
                                    </p:anim>
                                    <p:anim calcmode="lin" valueType="num">
                                      <p:cBhvr additive="base">
                                        <p:cTn id="32" dur="500" fill="hold"/>
                                        <p:tgtEl>
                                          <p:spTgt spid="4813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133"/>
                                        </p:tgtEl>
                                        <p:attrNameLst>
                                          <p:attrName>style.visibility</p:attrName>
                                        </p:attrNameLst>
                                      </p:cBhvr>
                                      <p:to>
                                        <p:strVal val="visible"/>
                                      </p:to>
                                    </p:set>
                                    <p:anim calcmode="lin" valueType="num">
                                      <p:cBhvr additive="base">
                                        <p:cTn id="37" dur="500" fill="hold"/>
                                        <p:tgtEl>
                                          <p:spTgt spid="48133"/>
                                        </p:tgtEl>
                                        <p:attrNameLst>
                                          <p:attrName>ppt_x</p:attrName>
                                        </p:attrNameLst>
                                      </p:cBhvr>
                                      <p:tavLst>
                                        <p:tav tm="0">
                                          <p:val>
                                            <p:strVal val="0-#ppt_w/2"/>
                                          </p:val>
                                        </p:tav>
                                        <p:tav tm="100000">
                                          <p:val>
                                            <p:strVal val="#ppt_x"/>
                                          </p:val>
                                        </p:tav>
                                      </p:tavLst>
                                    </p:anim>
                                    <p:anim calcmode="lin" valueType="num">
                                      <p:cBhvr additive="base">
                                        <p:cTn id="38"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8138"/>
                                        </p:tgtEl>
                                        <p:attrNameLst>
                                          <p:attrName>style.visibility</p:attrName>
                                        </p:attrNameLst>
                                      </p:cBhvr>
                                      <p:to>
                                        <p:strVal val="visible"/>
                                      </p:to>
                                    </p:set>
                                    <p:anim calcmode="lin" valueType="num">
                                      <p:cBhvr additive="base">
                                        <p:cTn id="43" dur="500" fill="hold"/>
                                        <p:tgtEl>
                                          <p:spTgt spid="48138"/>
                                        </p:tgtEl>
                                        <p:attrNameLst>
                                          <p:attrName>ppt_x</p:attrName>
                                        </p:attrNameLst>
                                      </p:cBhvr>
                                      <p:tavLst>
                                        <p:tav tm="0">
                                          <p:val>
                                            <p:strVal val="0-#ppt_w/2"/>
                                          </p:val>
                                        </p:tav>
                                        <p:tav tm="100000">
                                          <p:val>
                                            <p:strVal val="#ppt_x"/>
                                          </p:val>
                                        </p:tav>
                                      </p:tavLst>
                                    </p:anim>
                                    <p:anim calcmode="lin" valueType="num">
                                      <p:cBhvr additive="base">
                                        <p:cTn id="44" dur="500" fill="hold"/>
                                        <p:tgtEl>
                                          <p:spTgt spid="4813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140"/>
                                        </p:tgtEl>
                                        <p:attrNameLst>
                                          <p:attrName>style.visibility</p:attrName>
                                        </p:attrNameLst>
                                      </p:cBhvr>
                                      <p:to>
                                        <p:strVal val="visible"/>
                                      </p:to>
                                    </p:set>
                                    <p:anim calcmode="lin" valueType="num">
                                      <p:cBhvr additive="base">
                                        <p:cTn id="49" dur="500" fill="hold"/>
                                        <p:tgtEl>
                                          <p:spTgt spid="48140"/>
                                        </p:tgtEl>
                                        <p:attrNameLst>
                                          <p:attrName>ppt_x</p:attrName>
                                        </p:attrNameLst>
                                      </p:cBhvr>
                                      <p:tavLst>
                                        <p:tav tm="0">
                                          <p:val>
                                            <p:strVal val="0-#ppt_w/2"/>
                                          </p:val>
                                        </p:tav>
                                        <p:tav tm="100000">
                                          <p:val>
                                            <p:strVal val="#ppt_x"/>
                                          </p:val>
                                        </p:tav>
                                      </p:tavLst>
                                    </p:anim>
                                    <p:anim calcmode="lin" valueType="num">
                                      <p:cBhvr additive="base">
                                        <p:cTn id="50" dur="500" fill="hold"/>
                                        <p:tgtEl>
                                          <p:spTgt spid="4814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8139"/>
                                        </p:tgtEl>
                                        <p:attrNameLst>
                                          <p:attrName>style.visibility</p:attrName>
                                        </p:attrNameLst>
                                      </p:cBhvr>
                                      <p:to>
                                        <p:strVal val="visible"/>
                                      </p:to>
                                    </p:set>
                                    <p:anim calcmode="lin" valueType="num">
                                      <p:cBhvr additive="base">
                                        <p:cTn id="55" dur="500" fill="hold"/>
                                        <p:tgtEl>
                                          <p:spTgt spid="48139"/>
                                        </p:tgtEl>
                                        <p:attrNameLst>
                                          <p:attrName>ppt_x</p:attrName>
                                        </p:attrNameLst>
                                      </p:cBhvr>
                                      <p:tavLst>
                                        <p:tav tm="0">
                                          <p:val>
                                            <p:strVal val="0-#ppt_w/2"/>
                                          </p:val>
                                        </p:tav>
                                        <p:tav tm="100000">
                                          <p:val>
                                            <p:strVal val="#ppt_x"/>
                                          </p:val>
                                        </p:tav>
                                      </p:tavLst>
                                    </p:anim>
                                    <p:anim calcmode="lin" valueType="num">
                                      <p:cBhvr additive="base">
                                        <p:cTn id="56" dur="500" fill="hold"/>
                                        <p:tgtEl>
                                          <p:spTgt spid="4813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8134"/>
                                        </p:tgtEl>
                                        <p:attrNameLst>
                                          <p:attrName>style.visibility</p:attrName>
                                        </p:attrNameLst>
                                      </p:cBhvr>
                                      <p:to>
                                        <p:strVal val="visible"/>
                                      </p:to>
                                    </p:set>
                                    <p:anim calcmode="lin" valueType="num">
                                      <p:cBhvr additive="base">
                                        <p:cTn id="61" dur="500" fill="hold"/>
                                        <p:tgtEl>
                                          <p:spTgt spid="48134"/>
                                        </p:tgtEl>
                                        <p:attrNameLst>
                                          <p:attrName>ppt_x</p:attrName>
                                        </p:attrNameLst>
                                      </p:cBhvr>
                                      <p:tavLst>
                                        <p:tav tm="0">
                                          <p:val>
                                            <p:strVal val="0-#ppt_w/2"/>
                                          </p:val>
                                        </p:tav>
                                        <p:tav tm="100000">
                                          <p:val>
                                            <p:strVal val="#ppt_x"/>
                                          </p:val>
                                        </p:tav>
                                      </p:tavLst>
                                    </p:anim>
                                    <p:anim calcmode="lin" valueType="num">
                                      <p:cBhvr additive="base">
                                        <p:cTn id="62"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animBg="1" autoUpdateAnimBg="0"/>
      <p:bldP spid="48133" grpId="0" animBg="1" autoUpdateAnimBg="0"/>
      <p:bldP spid="48134" grpId="0" animBg="1" autoUpdateAnimBg="0"/>
      <p:bldP spid="48135" grpId="0" animBg="1"/>
      <p:bldP spid="48136" grpId="0" animBg="1"/>
      <p:bldP spid="48137" grpId="0" animBg="1"/>
      <p:bldP spid="48138" grpId="0" animBg="1"/>
      <p:bldP spid="48139" grpId="0" animBg="1"/>
      <p:bldP spid="481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z="5400" b="0" u="sng" dirty="0">
                <a:solidFill>
                  <a:srgbClr val="FFFF00"/>
                </a:solidFill>
                <a:effectLst>
                  <a:outerShdw blurRad="38100" dist="38100" dir="2700000" algn="tl">
                    <a:srgbClr val="000000">
                      <a:alpha val="43137"/>
                    </a:srgbClr>
                  </a:outerShdw>
                </a:effectLst>
              </a:rPr>
              <a:t>Hebrews 2 </a:t>
            </a:r>
          </a:p>
        </p:txBody>
      </p:sp>
      <p:sp>
        <p:nvSpPr>
          <p:cNvPr id="78851" name="Rectangle 3"/>
          <p:cNvSpPr>
            <a:spLocks noGrp="1" noChangeArrowheads="1"/>
          </p:cNvSpPr>
          <p:nvPr>
            <p:ph type="body" idx="1"/>
          </p:nvPr>
        </p:nvSpPr>
        <p:spPr/>
        <p:txBody>
          <a:bodyPr/>
          <a:lstStyle/>
          <a:p>
            <a:r>
              <a:rPr lang="en-US" altLang="en-US" sz="4000" b="1" dirty="0">
                <a:latin typeface="Arial Narrow" pitchFamily="34" charset="0"/>
              </a:rPr>
              <a:t> 14 Inasmuch then as the children have partaken of flesh and blood, He Himself likewise shared in the same, that through death He might destroy him who had the power of death, that is, the devil, (NKJV)</a:t>
            </a:r>
            <a:br>
              <a:rPr lang="en-US" altLang="en-US" sz="4000" b="1" dirty="0">
                <a:latin typeface="Arial Narrow" pitchFamily="34" charset="0"/>
              </a:rPr>
            </a:br>
            <a:endParaRPr lang="en-US" altLang="en-US" sz="4000" b="1" dirty="0">
              <a:latin typeface="Arial Narrow" pitchFamily="34" charset="0"/>
            </a:endParaRPr>
          </a:p>
          <a:p>
            <a:endParaRPr lang="en-US" altLang="en-US" sz="4000" b="1" dirty="0">
              <a:latin typeface="Arial Narrow" pitchFamily="34" charset="0"/>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5400" b="1" u="sng" dirty="0">
                <a:solidFill>
                  <a:srgbClr val="FFFF00"/>
                </a:solidFill>
                <a:effectLst>
                  <a:outerShdw blurRad="38100" dist="38100" dir="2700000" algn="tl">
                    <a:srgbClr val="000000">
                      <a:alpha val="43137"/>
                    </a:srgbClr>
                  </a:outerShdw>
                </a:effectLst>
              </a:rPr>
              <a:t>Hebrews 4 </a:t>
            </a:r>
          </a:p>
        </p:txBody>
      </p:sp>
      <p:sp>
        <p:nvSpPr>
          <p:cNvPr id="80899" name="Rectangle 3"/>
          <p:cNvSpPr>
            <a:spLocks noGrp="1" noChangeArrowheads="1"/>
          </p:cNvSpPr>
          <p:nvPr>
            <p:ph type="body" idx="1"/>
          </p:nvPr>
        </p:nvSpPr>
        <p:spPr>
          <a:xfrm>
            <a:off x="1219200" y="1600200"/>
            <a:ext cx="7924800" cy="5257800"/>
          </a:xfrm>
        </p:spPr>
        <p:txBody>
          <a:bodyPr/>
          <a:lstStyle/>
          <a:p>
            <a:pPr>
              <a:lnSpc>
                <a:spcPct val="80000"/>
              </a:lnSpc>
            </a:pPr>
            <a:r>
              <a:rPr lang="en-US" altLang="en-US" sz="2800" b="1">
                <a:latin typeface="Arial Narrow" pitchFamily="34" charset="0"/>
              </a:rPr>
              <a:t> 13 And there is no creature hidden from His sight, but all things are naked and open to the eyes of Him to whom we must give account.</a:t>
            </a:r>
            <a:br>
              <a:rPr lang="en-US" altLang="en-US" sz="2800" b="1">
                <a:latin typeface="Arial Narrow" pitchFamily="34" charset="0"/>
              </a:rPr>
            </a:br>
            <a:r>
              <a:rPr lang="en-US" altLang="en-US" sz="2800" b="1">
                <a:latin typeface="Arial Narrow" pitchFamily="34" charset="0"/>
              </a:rPr>
              <a:t> 14 Seeing then that we have a great High Priest who has passed through the heavens, Jesus the Son of God, let us hold fast our confession.</a:t>
            </a:r>
            <a:br>
              <a:rPr lang="en-US" altLang="en-US" sz="2800" b="1">
                <a:latin typeface="Arial Narrow" pitchFamily="34" charset="0"/>
              </a:rPr>
            </a:br>
            <a:r>
              <a:rPr lang="en-US" altLang="en-US" sz="2800" b="1">
                <a:latin typeface="Arial Narrow" pitchFamily="34" charset="0"/>
              </a:rPr>
              <a:t> 15 For we do not have a High Priest who cannot sympathize with our weaknesses, but was in all points tempted as we are, yet without sin.</a:t>
            </a:r>
            <a:br>
              <a:rPr lang="en-US" altLang="en-US" sz="2800" b="1">
                <a:latin typeface="Arial Narrow" pitchFamily="34" charset="0"/>
              </a:rPr>
            </a:br>
            <a:r>
              <a:rPr lang="en-US" altLang="en-US" sz="2800" b="1">
                <a:latin typeface="Arial Narrow" pitchFamily="34" charset="0"/>
              </a:rPr>
              <a:t> 16 Let us therefore come boldly to the throne of grace, that we may obtain mercy and find grace to help in time of need. (NKJV)</a:t>
            </a:r>
            <a:br>
              <a:rPr lang="en-US" altLang="en-US" sz="2800" b="1">
                <a:latin typeface="Arial Narrow" pitchFamily="34" charset="0"/>
              </a:rPr>
            </a:br>
            <a:r>
              <a:rPr lang="en-US" altLang="en-US" sz="2800" b="1">
                <a:latin typeface="Arial Narrow" pitchFamily="34" charset="0"/>
              </a:rPr>
              <a:t/>
            </a:r>
            <a:br>
              <a:rPr lang="en-US" altLang="en-US" sz="2800" b="1">
                <a:latin typeface="Arial Narrow" pitchFamily="34" charset="0"/>
              </a:rPr>
            </a:br>
            <a:endParaRPr lang="en-US" altLang="en-US" sz="2800" b="1">
              <a:latin typeface="Arial Narrow" pitchFamily="34" charset="0"/>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6000" b="1" u="sng" dirty="0">
                <a:solidFill>
                  <a:srgbClr val="FFFF00"/>
                </a:solidFill>
                <a:effectLst>
                  <a:outerShdw blurRad="38100" dist="38100" dir="2700000" algn="tl">
                    <a:srgbClr val="000000">
                      <a:alpha val="43137"/>
                    </a:srgbClr>
                  </a:outerShdw>
                </a:effectLst>
                <a:latin typeface="Subway" pitchFamily="2" charset="0"/>
              </a:rPr>
              <a:t>Rejection</a:t>
            </a:r>
            <a:endParaRPr lang="en-US" altLang="en-US" sz="3600" b="1" u="sng" dirty="0">
              <a:solidFill>
                <a:srgbClr val="FFFF00"/>
              </a:solidFill>
              <a:effectLst>
                <a:outerShdw blurRad="38100" dist="38100" dir="2700000" algn="tl">
                  <a:srgbClr val="000000">
                    <a:alpha val="43137"/>
                  </a:srgbClr>
                </a:outerShdw>
              </a:effectLst>
              <a:latin typeface="Subway" pitchFamily="2" charset="0"/>
            </a:endParaRPr>
          </a:p>
        </p:txBody>
      </p:sp>
      <p:sp>
        <p:nvSpPr>
          <p:cNvPr id="24579" name="Rectangle 3"/>
          <p:cNvSpPr>
            <a:spLocks noGrp="1" noChangeArrowheads="1"/>
          </p:cNvSpPr>
          <p:nvPr>
            <p:ph type="body" idx="1"/>
          </p:nvPr>
        </p:nvSpPr>
        <p:spPr/>
        <p:txBody>
          <a:bodyPr/>
          <a:lstStyle/>
          <a:p>
            <a:r>
              <a:rPr lang="en-US" altLang="en-US" sz="5400" b="1" dirty="0">
                <a:effectLst>
                  <a:outerShdw blurRad="38100" dist="38100" dir="2700000" algn="tl">
                    <a:srgbClr val="000000">
                      <a:alpha val="43137"/>
                    </a:srgbClr>
                  </a:outerShdw>
                </a:effectLst>
                <a:latin typeface="Subway" pitchFamily="2" charset="0"/>
              </a:rPr>
              <a:t>Isa. 53:3; John 1:11; Mark 3:5; Luke 9:53; 8:26-37; 4:16-30; Mark 5:35-40</a:t>
            </a:r>
            <a:endParaRPr lang="en-US" altLang="en-US" sz="2800" b="1" dirty="0">
              <a:effectLst>
                <a:outerShdw blurRad="38100" dist="38100" dir="2700000" algn="tl">
                  <a:srgbClr val="000000">
                    <a:alpha val="43137"/>
                  </a:srgbClr>
                </a:outerShdw>
              </a:effectLst>
              <a:latin typeface="Subw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 calcmode="lin" valueType="num">
                                      <p:cBhvr additive="base">
                                        <p:cTn id="12"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5400" b="1" u="sng" dirty="0">
                <a:solidFill>
                  <a:srgbClr val="FFFF00"/>
                </a:solidFill>
                <a:effectLst>
                  <a:outerShdw blurRad="38100" dist="38100" dir="2700000" algn="tl">
                    <a:srgbClr val="000000">
                      <a:alpha val="43137"/>
                    </a:srgbClr>
                  </a:outerShdw>
                </a:effectLst>
                <a:latin typeface="Subway" pitchFamily="2" charset="0"/>
              </a:rPr>
              <a:t>Pressure - Stress</a:t>
            </a:r>
            <a:endParaRPr lang="en-US" altLang="en-US" sz="3200" b="1" u="sng" dirty="0">
              <a:solidFill>
                <a:srgbClr val="FFFF00"/>
              </a:solidFill>
              <a:effectLst>
                <a:outerShdw blurRad="38100" dist="38100" dir="2700000" algn="tl">
                  <a:srgbClr val="000000">
                    <a:alpha val="43137"/>
                  </a:srgbClr>
                </a:outerShdw>
              </a:effectLst>
              <a:latin typeface="Subway" pitchFamily="2" charset="0"/>
            </a:endParaRPr>
          </a:p>
        </p:txBody>
      </p:sp>
      <p:sp>
        <p:nvSpPr>
          <p:cNvPr id="22532" name="Rectangle 4"/>
          <p:cNvSpPr>
            <a:spLocks noGrp="1" noChangeArrowheads="1"/>
          </p:cNvSpPr>
          <p:nvPr>
            <p:ph type="body" sz="half" idx="4294967295"/>
          </p:nvPr>
        </p:nvSpPr>
        <p:spPr>
          <a:xfrm>
            <a:off x="1295400" y="1676400"/>
            <a:ext cx="7848600" cy="4419600"/>
          </a:xfrm>
        </p:spPr>
        <p:txBody>
          <a:bodyPr/>
          <a:lstStyle/>
          <a:p>
            <a:pPr lvl="1"/>
            <a:r>
              <a:rPr lang="en-US" altLang="en-US" sz="4000" b="1" dirty="0">
                <a:effectLst>
                  <a:outerShdw blurRad="38100" dist="38100" dir="2700000" algn="tl">
                    <a:srgbClr val="000000">
                      <a:alpha val="43137"/>
                    </a:srgbClr>
                  </a:outerShdw>
                </a:effectLst>
                <a:latin typeface="Subway" pitchFamily="2" charset="0"/>
              </a:rPr>
              <a:t> Mark 7:24;2:1-2; 3:20; 3:9; Luke 4:42; 12:1; </a:t>
            </a:r>
          </a:p>
          <a:p>
            <a:pPr lvl="1"/>
            <a:r>
              <a:rPr lang="en-US" altLang="en-US" sz="4000" b="1" dirty="0">
                <a:effectLst>
                  <a:outerShdw blurRad="38100" dist="38100" dir="2700000" algn="tl">
                    <a:srgbClr val="000000">
                      <a:alpha val="43137"/>
                    </a:srgbClr>
                  </a:outerShdw>
                </a:effectLst>
                <a:latin typeface="Subway" pitchFamily="2" charset="0"/>
              </a:rPr>
              <a:t> John 9:4</a:t>
            </a:r>
          </a:p>
        </p:txBody>
      </p:sp>
      <p:graphicFrame>
        <p:nvGraphicFramePr>
          <p:cNvPr id="22533" name="Object 5"/>
          <p:cNvGraphicFramePr>
            <a:graphicFrameLocks noChangeAspect="1"/>
          </p:cNvGraphicFramePr>
          <p:nvPr/>
        </p:nvGraphicFramePr>
        <p:xfrm>
          <a:off x="5260975" y="2743200"/>
          <a:ext cx="2840038" cy="3505200"/>
        </p:xfrm>
        <a:graphic>
          <a:graphicData uri="http://schemas.openxmlformats.org/presentationml/2006/ole">
            <mc:AlternateContent xmlns:mc="http://schemas.openxmlformats.org/markup-compatibility/2006">
              <mc:Choice xmlns:v="urn:schemas-microsoft-com:vml" Requires="v">
                <p:oleObj spid="_x0000_s22535" name="Clip" r:id="rId4" imgW="1112400" imgH="1371600" progId="MS_ClipArt_Gallery.2">
                  <p:embed/>
                </p:oleObj>
              </mc:Choice>
              <mc:Fallback>
                <p:oleObj name="Clip" r:id="rId4" imgW="1112400" imgH="137160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975" y="2743200"/>
                        <a:ext cx="2840038"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iterate type="lt">
                                    <p:tmPct val="100000"/>
                                  </p:iterate>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75" fill="hold"/>
                                        <p:tgtEl>
                                          <p:spTgt spid="22530">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2530">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125"/>
                            </p:stCondLst>
                            <p:childTnLst>
                              <p:par>
                                <p:cTn id="10" presetID="24" presetClass="entr" presetSubtype="0" fill="hold" grpId="0" nodeType="afterEffect">
                                  <p:stCondLst>
                                    <p:cond delay="0"/>
                                  </p:stCondLst>
                                  <p:childTnLst>
                                    <p:set>
                                      <p:cBhvr>
                                        <p:cTn id="11" dur="1" fill="hold">
                                          <p:stCondLst>
                                            <p:cond delay="499"/>
                                          </p:stCondLst>
                                        </p:cTn>
                                        <p:tgtEl>
                                          <p:spTgt spid="22532">
                                            <p:txEl>
                                              <p:pRg st="0" end="0"/>
                                            </p:txEl>
                                          </p:spTgt>
                                        </p:tgtEl>
                                        <p:attrNameLst>
                                          <p:attrName>style.visibility</p:attrName>
                                        </p:attrNameLst>
                                      </p:cBhvr>
                                      <p:to>
                                        <p:strVal val="visible"/>
                                      </p:to>
                                    </p:set>
                                    <p:anim to="" calcmode="lin" valueType="num">
                                      <p:cBhvr>
                                        <p:cTn id="12" dur="1" fill="hold"/>
                                        <p:tgtEl>
                                          <p:spTgt spid="22532">
                                            <p:txEl>
                                              <p:pRg st="0" end="0"/>
                                            </p:txEl>
                                          </p:spTgt>
                                        </p:tgtEl>
                                        <p:attrNameLst>
                                          <p:attrName/>
                                        </p:attrNameLst>
                                      </p:cBhvr>
                                    </p:anim>
                                  </p:childTnLst>
                                </p:cTn>
                              </p:par>
                            </p:childTnLst>
                          </p:cTn>
                        </p:par>
                        <p:par>
                          <p:cTn id="13" fill="hold" nodeType="afterGroup">
                            <p:stCondLst>
                              <p:cond delay="1625"/>
                            </p:stCondLst>
                            <p:childTnLst>
                              <p:par>
                                <p:cTn id="14" presetID="24" presetClass="entr" presetSubtype="0" fill="hold" grpId="0" nodeType="afterEffect">
                                  <p:stCondLst>
                                    <p:cond delay="0"/>
                                  </p:stCondLst>
                                  <p:childTnLst>
                                    <p:set>
                                      <p:cBhvr>
                                        <p:cTn id="15" dur="1" fill="hold">
                                          <p:stCondLst>
                                            <p:cond delay="499"/>
                                          </p:stCondLst>
                                        </p:cTn>
                                        <p:tgtEl>
                                          <p:spTgt spid="22532">
                                            <p:txEl>
                                              <p:pRg st="1" end="1"/>
                                            </p:txEl>
                                          </p:spTgt>
                                        </p:tgtEl>
                                        <p:attrNameLst>
                                          <p:attrName>style.visibility</p:attrName>
                                        </p:attrNameLst>
                                      </p:cBhvr>
                                      <p:to>
                                        <p:strVal val="visible"/>
                                      </p:to>
                                    </p:set>
                                    <p:anim to="" calcmode="lin" valueType="num">
                                      <p:cBhvr>
                                        <p:cTn id="16" dur="1" fill="hold"/>
                                        <p:tgtEl>
                                          <p:spTgt spid="2253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advAuto="0"/>
      <p:bldP spid="2253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body" sz="half" idx="4294967295"/>
          </p:nvPr>
        </p:nvSpPr>
        <p:spPr>
          <a:xfrm>
            <a:off x="838200" y="1752600"/>
            <a:ext cx="8305800" cy="4343400"/>
          </a:xfrm>
        </p:spPr>
        <p:txBody>
          <a:bodyPr/>
          <a:lstStyle/>
          <a:p>
            <a:pPr lvl="1"/>
            <a:r>
              <a:rPr lang="en-US" altLang="en-US" sz="6600" b="1">
                <a:effectLst>
                  <a:outerShdw blurRad="38100" dist="38100" dir="2700000" algn="tl">
                    <a:srgbClr val="000000">
                      <a:alpha val="43137"/>
                    </a:srgbClr>
                  </a:outerShdw>
                </a:effectLst>
                <a:latin typeface="Subway" pitchFamily="2" charset="0"/>
              </a:rPr>
              <a:t> John 7:3-5</a:t>
            </a:r>
            <a:endParaRPr lang="en-US" altLang="en-US" sz="2000" b="1">
              <a:effectLst>
                <a:outerShdw blurRad="38100" dist="38100" dir="2700000" algn="tl">
                  <a:srgbClr val="000000">
                    <a:alpha val="43137"/>
                  </a:srgbClr>
                </a:outerShdw>
              </a:effectLst>
              <a:latin typeface="Subway" pitchFamily="2" charset="0"/>
            </a:endParaRPr>
          </a:p>
        </p:txBody>
      </p:sp>
      <p:sp>
        <p:nvSpPr>
          <p:cNvPr id="23557" name="Rectangle 5"/>
          <p:cNvSpPr>
            <a:spLocks noGrp="1" noChangeArrowheads="1"/>
          </p:cNvSpPr>
          <p:nvPr>
            <p:ph type="title"/>
          </p:nvPr>
        </p:nvSpPr>
        <p:spPr/>
        <p:txBody>
          <a:bodyPr/>
          <a:lstStyle/>
          <a:p>
            <a:r>
              <a:rPr lang="en-US" altLang="en-US" sz="5400" b="1" u="sng" dirty="0">
                <a:solidFill>
                  <a:srgbClr val="FFFF00"/>
                </a:solidFill>
                <a:effectLst>
                  <a:outerShdw blurRad="38100" dist="38100" dir="2700000" algn="tl">
                    <a:srgbClr val="000000">
                      <a:alpha val="43137"/>
                    </a:srgbClr>
                  </a:outerShdw>
                </a:effectLst>
                <a:latin typeface="Subway" pitchFamily="2" charset="0"/>
              </a:rPr>
              <a:t>Family Problems</a:t>
            </a:r>
            <a:endParaRPr lang="en-US" altLang="en-US" b="1" u="sng" dirty="0">
              <a:solidFill>
                <a:srgbClr val="FFFF00"/>
              </a:solidFill>
              <a:effectLst>
                <a:outerShdw blurRad="38100" dist="38100" dir="2700000" algn="tl">
                  <a:srgbClr val="000000">
                    <a:alpha val="43137"/>
                  </a:srgbClr>
                </a:outerShdw>
              </a:effectLst>
              <a:latin typeface="Subway" pitchFamily="2" charset="0"/>
            </a:endParaRPr>
          </a:p>
        </p:txBody>
      </p:sp>
      <p:graphicFrame>
        <p:nvGraphicFramePr>
          <p:cNvPr id="23560" name="Object 8"/>
          <p:cNvGraphicFramePr>
            <a:graphicFrameLocks noChangeAspect="1"/>
          </p:cNvGraphicFramePr>
          <p:nvPr/>
        </p:nvGraphicFramePr>
        <p:xfrm>
          <a:off x="1600200" y="2876550"/>
          <a:ext cx="6324600" cy="3913188"/>
        </p:xfrm>
        <a:graphic>
          <a:graphicData uri="http://schemas.openxmlformats.org/presentationml/2006/ole">
            <mc:AlternateContent xmlns:mc="http://schemas.openxmlformats.org/markup-compatibility/2006">
              <mc:Choice xmlns:v="urn:schemas-microsoft-com:vml" Requires="v">
                <p:oleObj spid="_x0000_s23562" name="Clip" r:id="rId4" imgW="2331725" imgH="1554514" progId="MS_ClipArt_Gallery.2">
                  <p:embed/>
                </p:oleObj>
              </mc:Choice>
              <mc:Fallback>
                <p:oleObj name="Clip" r:id="rId4" imgW="2331725" imgH="1554514"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76550"/>
                        <a:ext cx="6324600" cy="391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7"/>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grpId="0" nodeType="afterEffect">
                                  <p:stCondLst>
                                    <p:cond delay="0"/>
                                  </p:stCondLst>
                                  <p:childTnLst>
                                    <p:set>
                                      <p:cBhvr>
                                        <p:cTn id="9" dur="1" fill="hold">
                                          <p:stCondLst>
                                            <p:cond delay="0"/>
                                          </p:stCondLst>
                                        </p:cTn>
                                        <p:tgtEl>
                                          <p:spTgt spid="23556">
                                            <p:txEl>
                                              <p:pRg st="0" end="0"/>
                                            </p:txEl>
                                          </p:spTgt>
                                        </p:tgtEl>
                                        <p:attrNameLst>
                                          <p:attrName>style.visibility</p:attrName>
                                        </p:attrNameLst>
                                      </p:cBhvr>
                                      <p:to>
                                        <p:strVal val="visible"/>
                                      </p:to>
                                    </p:set>
                                    <p:anim calcmode="lin" valueType="num">
                                      <p:cBhvr>
                                        <p:cTn id="10" dur="1000" fill="hold"/>
                                        <p:tgtEl>
                                          <p:spTgt spid="23556">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23556">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235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2355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P spid="2355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371600" y="152400"/>
            <a:ext cx="7772400" cy="1276350"/>
          </a:xfrm>
        </p:spPr>
        <p:txBody>
          <a:bodyPr/>
          <a:lstStyle/>
          <a:p>
            <a:r>
              <a:rPr lang="en-US" altLang="en-US" sz="5400" b="1" u="sng" dirty="0">
                <a:solidFill>
                  <a:srgbClr val="FFFF00"/>
                </a:solidFill>
                <a:effectLst>
                  <a:outerShdw blurRad="38100" dist="38100" dir="2700000" algn="tl">
                    <a:srgbClr val="000000">
                      <a:alpha val="43137"/>
                    </a:srgbClr>
                  </a:outerShdw>
                </a:effectLst>
                <a:latin typeface="Subway" pitchFamily="2" charset="0"/>
              </a:rPr>
              <a:t>Peer Frustrations</a:t>
            </a:r>
            <a:endParaRPr lang="en-US" altLang="en-US" sz="2800" b="1" u="sng" dirty="0">
              <a:solidFill>
                <a:srgbClr val="FFFF00"/>
              </a:solidFill>
              <a:effectLst>
                <a:outerShdw blurRad="38100" dist="38100" dir="2700000" algn="tl">
                  <a:srgbClr val="000000">
                    <a:alpha val="43137"/>
                  </a:srgbClr>
                </a:outerShdw>
              </a:effectLst>
              <a:latin typeface="Subway" pitchFamily="2" charset="0"/>
            </a:endParaRPr>
          </a:p>
        </p:txBody>
      </p:sp>
      <p:sp>
        <p:nvSpPr>
          <p:cNvPr id="17413" name="Rectangle 5"/>
          <p:cNvSpPr>
            <a:spLocks noGrp="1" noChangeArrowheads="1"/>
          </p:cNvSpPr>
          <p:nvPr>
            <p:ph type="body" idx="1"/>
          </p:nvPr>
        </p:nvSpPr>
        <p:spPr/>
        <p:txBody>
          <a:bodyPr/>
          <a:lstStyle/>
          <a:p>
            <a:pPr lvl="1"/>
            <a:r>
              <a:rPr lang="en-US" altLang="en-US" sz="8000">
                <a:latin typeface="Subway" pitchFamily="2" charset="0"/>
              </a:rPr>
              <a:t>Mark 3:17</a:t>
            </a:r>
          </a:p>
          <a:p>
            <a:pPr lvl="1"/>
            <a:r>
              <a:rPr lang="en-US" altLang="en-US" sz="8000">
                <a:latin typeface="Subway" pitchFamily="2" charset="0"/>
              </a:rPr>
              <a:t>John 13:1</a:t>
            </a:r>
            <a:endParaRPr lang="en-US" altLang="en-US" sz="4800">
              <a:latin typeface="Subw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1+#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iterate type="lt">
                                    <p:tmPct val="100000"/>
                                  </p:iterate>
                                  <p:childTnLst>
                                    <p:set>
                                      <p:cBhvr>
                                        <p:cTn id="11" dur="1" fill="hold">
                                          <p:stCondLst>
                                            <p:cond delay="0"/>
                                          </p:stCondLst>
                                        </p:cTn>
                                        <p:tgtEl>
                                          <p:spTgt spid="17413">
                                            <p:txEl>
                                              <p:pRg st="0" end="0"/>
                                            </p:txEl>
                                          </p:spTgt>
                                        </p:tgtEl>
                                        <p:attrNameLst>
                                          <p:attrName>style.visibility</p:attrName>
                                        </p:attrNameLst>
                                      </p:cBhvr>
                                      <p:to>
                                        <p:strVal val="visible"/>
                                      </p:to>
                                    </p:set>
                                    <p:animEffect transition="in" filter="wipe(up)">
                                      <p:cBhvr>
                                        <p:cTn id="12" dur="75"/>
                                        <p:tgtEl>
                                          <p:spTgt spid="17413">
                                            <p:txEl>
                                              <p:pRg st="0" end="0"/>
                                            </p:txEl>
                                          </p:spTgt>
                                        </p:tgtEl>
                                      </p:cBhvr>
                                    </p:animEffect>
                                  </p:childTnLst>
                                </p:cTn>
                              </p:par>
                            </p:childTnLst>
                          </p:cTn>
                        </p:par>
                        <p:par>
                          <p:cTn id="13" fill="hold" nodeType="afterGroup">
                            <p:stCondLst>
                              <p:cond delay="1100"/>
                            </p:stCondLst>
                            <p:childTnLst>
                              <p:par>
                                <p:cTn id="14" presetID="22" presetClass="entr" presetSubtype="1" fill="hold" grpId="0" nodeType="afterEffect">
                                  <p:stCondLst>
                                    <p:cond delay="0"/>
                                  </p:stCondLst>
                                  <p:iterate type="lt">
                                    <p:tmPct val="100000"/>
                                  </p:iterate>
                                  <p:childTnLst>
                                    <p:set>
                                      <p:cBhvr>
                                        <p:cTn id="15" dur="1" fill="hold">
                                          <p:stCondLst>
                                            <p:cond delay="0"/>
                                          </p:stCondLst>
                                        </p:cTn>
                                        <p:tgtEl>
                                          <p:spTgt spid="17413">
                                            <p:txEl>
                                              <p:pRg st="1" end="1"/>
                                            </p:txEl>
                                          </p:spTgt>
                                        </p:tgtEl>
                                        <p:attrNameLst>
                                          <p:attrName>style.visibility</p:attrName>
                                        </p:attrNameLst>
                                      </p:cBhvr>
                                      <p:to>
                                        <p:strVal val="visible"/>
                                      </p:to>
                                    </p:set>
                                    <p:animEffect transition="in" filter="wipe(up)">
                                      <p:cBhvr>
                                        <p:cTn id="16" dur="75"/>
                                        <p:tgtEl>
                                          <p:spTgt spid="174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6600" b="1" u="sng" dirty="0">
                <a:solidFill>
                  <a:srgbClr val="FFFF00"/>
                </a:solidFill>
                <a:effectLst>
                  <a:outerShdw blurRad="38100" dist="38100" dir="2700000" algn="tl">
                    <a:srgbClr val="000000">
                      <a:alpha val="43137"/>
                    </a:srgbClr>
                  </a:outerShdw>
                </a:effectLst>
                <a:latin typeface="Subway" pitchFamily="2" charset="0"/>
              </a:rPr>
              <a:t>Lonely</a:t>
            </a:r>
            <a:endParaRPr lang="en-US" altLang="en-US" sz="3600" b="1" u="sng" dirty="0">
              <a:solidFill>
                <a:srgbClr val="FFFF00"/>
              </a:solidFill>
              <a:effectLst>
                <a:outerShdw blurRad="38100" dist="38100" dir="2700000" algn="tl">
                  <a:srgbClr val="000000">
                    <a:alpha val="43137"/>
                  </a:srgbClr>
                </a:outerShdw>
              </a:effectLst>
              <a:latin typeface="Subway" pitchFamily="2" charset="0"/>
            </a:endParaRPr>
          </a:p>
        </p:txBody>
      </p:sp>
      <p:sp>
        <p:nvSpPr>
          <p:cNvPr id="18435" name="Rectangle 3"/>
          <p:cNvSpPr>
            <a:spLocks noGrp="1" noChangeArrowheads="1"/>
          </p:cNvSpPr>
          <p:nvPr>
            <p:ph type="body" idx="1"/>
          </p:nvPr>
        </p:nvSpPr>
        <p:spPr>
          <a:xfrm>
            <a:off x="1447800" y="1752600"/>
            <a:ext cx="7696200" cy="4343400"/>
          </a:xfrm>
        </p:spPr>
        <p:txBody>
          <a:bodyPr/>
          <a:lstStyle/>
          <a:p>
            <a:pPr lvl="1"/>
            <a:r>
              <a:rPr lang="en-US" altLang="en-US" sz="6000" b="1" dirty="0">
                <a:effectLst>
                  <a:outerShdw blurRad="38100" dist="38100" dir="2700000" algn="tl">
                    <a:srgbClr val="000000">
                      <a:alpha val="43137"/>
                    </a:srgbClr>
                  </a:outerShdw>
                </a:effectLst>
                <a:latin typeface="Subway" pitchFamily="2" charset="0"/>
              </a:rPr>
              <a:t>Mark 6:47; 1:35; Matt. 14:13; </a:t>
            </a:r>
          </a:p>
          <a:p>
            <a:pPr lvl="1"/>
            <a:r>
              <a:rPr lang="en-US" altLang="en-US" sz="6000" b="1" dirty="0">
                <a:effectLst>
                  <a:outerShdw blurRad="38100" dist="38100" dir="2700000" algn="tl">
                    <a:srgbClr val="000000">
                      <a:alpha val="43137"/>
                    </a:srgbClr>
                  </a:outerShdw>
                </a:effectLst>
                <a:latin typeface="Subway" pitchFamily="2" charset="0"/>
              </a:rPr>
              <a:t>Mark 9:33-34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1" dur="500"/>
                                        <p:tgtEl>
                                          <p:spTgt spid="18435">
                                            <p:txEl>
                                              <p:pRg st="0" end="0"/>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slide(fromBottom)">
                                      <p:cBhvr>
                                        <p:cTn id="15"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theme/theme1.xml><?xml version="1.0" encoding="utf-8"?>
<a:theme xmlns:a="http://schemas.openxmlformats.org/drawingml/2006/main" name="Idea design template">
  <a:themeElements>
    <a:clrScheme name="Idea design template 6">
      <a:dk1>
        <a:srgbClr val="333333"/>
      </a:dk1>
      <a:lt1>
        <a:srgbClr val="C0C0C0"/>
      </a:lt1>
      <a:dk2>
        <a:srgbClr val="98462C"/>
      </a:dk2>
      <a:lt2>
        <a:srgbClr val="800000"/>
      </a:lt2>
      <a:accent1>
        <a:srgbClr val="FFDC85"/>
      </a:accent1>
      <a:accent2>
        <a:srgbClr val="946C3C"/>
      </a:accent2>
      <a:accent3>
        <a:srgbClr val="DCDCDC"/>
      </a:accent3>
      <a:accent4>
        <a:srgbClr val="2A2A2A"/>
      </a:accent4>
      <a:accent5>
        <a:srgbClr val="FFEBC2"/>
      </a:accent5>
      <a:accent6>
        <a:srgbClr val="866135"/>
      </a:accent6>
      <a:hlink>
        <a:srgbClr val="FF9933"/>
      </a:hlink>
      <a:folHlink>
        <a:srgbClr val="FF6600"/>
      </a:folHlink>
    </a:clrScheme>
    <a:fontScheme name="Idea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dea design template 1">
        <a:dk1>
          <a:srgbClr val="000000"/>
        </a:dk1>
        <a:lt1>
          <a:srgbClr val="FFFFFF"/>
        </a:lt1>
        <a:dk2>
          <a:srgbClr val="763B00"/>
        </a:dk2>
        <a:lt2>
          <a:srgbClr val="808080"/>
        </a:lt2>
        <a:accent1>
          <a:srgbClr val="EBD7B3"/>
        </a:accent1>
        <a:accent2>
          <a:srgbClr val="333399"/>
        </a:accent2>
        <a:accent3>
          <a:srgbClr val="FFFFFF"/>
        </a:accent3>
        <a:accent4>
          <a:srgbClr val="000000"/>
        </a:accent4>
        <a:accent5>
          <a:srgbClr val="F3E8D6"/>
        </a:accent5>
        <a:accent6>
          <a:srgbClr val="2D2D8A"/>
        </a:accent6>
        <a:hlink>
          <a:srgbClr val="CA6B02"/>
        </a:hlink>
        <a:folHlink>
          <a:srgbClr val="CC9900"/>
        </a:folHlink>
      </a:clrScheme>
      <a:clrMap bg1="lt1" tx1="dk1" bg2="lt2" tx2="dk2" accent1="accent1" accent2="accent2" accent3="accent3" accent4="accent4" accent5="accent5" accent6="accent6" hlink="hlink" folHlink="folHlink"/>
    </a:extraClrScheme>
    <a:extraClrScheme>
      <a:clrScheme name="Idea design template 2">
        <a:dk1>
          <a:srgbClr val="000000"/>
        </a:dk1>
        <a:lt1>
          <a:srgbClr val="FFFFCC"/>
        </a:lt1>
        <a:dk2>
          <a:srgbClr val="AB3201"/>
        </a:dk2>
        <a:lt2>
          <a:srgbClr val="969696"/>
        </a:lt2>
        <a:accent1>
          <a:srgbClr val="FFEE99"/>
        </a:accent1>
        <a:accent2>
          <a:srgbClr val="FF6600"/>
        </a:accent2>
        <a:accent3>
          <a:srgbClr val="FFFFE2"/>
        </a:accent3>
        <a:accent4>
          <a:srgbClr val="000000"/>
        </a:accent4>
        <a:accent5>
          <a:srgbClr val="FFF5CA"/>
        </a:accent5>
        <a:accent6>
          <a:srgbClr val="E75C00"/>
        </a:accent6>
        <a:hlink>
          <a:srgbClr val="CC9900"/>
        </a:hlink>
        <a:folHlink>
          <a:srgbClr val="FF6600"/>
        </a:folHlink>
      </a:clrScheme>
      <a:clrMap bg1="lt1" tx1="dk1" bg2="lt2" tx2="dk2" accent1="accent1" accent2="accent2" accent3="accent3" accent4="accent4" accent5="accent5" accent6="accent6" hlink="hlink" folHlink="folHlink"/>
    </a:extraClrScheme>
    <a:extraClrScheme>
      <a:clrScheme name="Idea design template 3">
        <a:dk1>
          <a:srgbClr val="000000"/>
        </a:dk1>
        <a:lt1>
          <a:srgbClr val="FFFFD9"/>
        </a:lt1>
        <a:dk2>
          <a:srgbClr val="775D1B"/>
        </a:dk2>
        <a:lt2>
          <a:srgbClr val="777777"/>
        </a:lt2>
        <a:accent1>
          <a:srgbClr val="FFFFEF"/>
        </a:accent1>
        <a:accent2>
          <a:srgbClr val="996633"/>
        </a:accent2>
        <a:accent3>
          <a:srgbClr val="FFFFE9"/>
        </a:accent3>
        <a:accent4>
          <a:srgbClr val="000000"/>
        </a:accent4>
        <a:accent5>
          <a:srgbClr val="FFFFF6"/>
        </a:accent5>
        <a:accent6>
          <a:srgbClr val="8A5C2D"/>
        </a:accent6>
        <a:hlink>
          <a:srgbClr val="FF9933"/>
        </a:hlink>
        <a:folHlink>
          <a:srgbClr val="663300"/>
        </a:folHlink>
      </a:clrScheme>
      <a:clrMap bg1="lt1" tx1="dk1" bg2="lt2" tx2="dk2" accent1="accent1" accent2="accent2" accent3="accent3" accent4="accent4" accent5="accent5" accent6="accent6" hlink="hlink" folHlink="folHlink"/>
    </a:extraClrScheme>
    <a:extraClrScheme>
      <a:clrScheme name="Idea design template 4">
        <a:dk1>
          <a:srgbClr val="663300"/>
        </a:dk1>
        <a:lt1>
          <a:srgbClr val="CC9900"/>
        </a:lt1>
        <a:dk2>
          <a:srgbClr val="9A4838"/>
        </a:dk2>
        <a:lt2>
          <a:srgbClr val="005A58"/>
        </a:lt2>
        <a:accent1>
          <a:srgbClr val="F8E68C"/>
        </a:accent1>
        <a:accent2>
          <a:srgbClr val="C9AC33"/>
        </a:accent2>
        <a:accent3>
          <a:srgbClr val="E2CAAA"/>
        </a:accent3>
        <a:accent4>
          <a:srgbClr val="562A00"/>
        </a:accent4>
        <a:accent5>
          <a:srgbClr val="FBF0C5"/>
        </a:accent5>
        <a:accent6>
          <a:srgbClr val="B69B2D"/>
        </a:accent6>
        <a:hlink>
          <a:srgbClr val="C84F04"/>
        </a:hlink>
        <a:folHlink>
          <a:srgbClr val="996633"/>
        </a:folHlink>
      </a:clrScheme>
      <a:clrMap bg1="lt1" tx1="dk1" bg2="lt2" tx2="dk2" accent1="accent1" accent2="accent2" accent3="accent3" accent4="accent4" accent5="accent5" accent6="accent6" hlink="hlink" folHlink="folHlink"/>
    </a:extraClrScheme>
    <a:extraClrScheme>
      <a:clrScheme name="Idea design template 5">
        <a:dk1>
          <a:srgbClr val="000000"/>
        </a:dk1>
        <a:lt1>
          <a:srgbClr val="0099CC"/>
        </a:lt1>
        <a:dk2>
          <a:srgbClr val="7D4227"/>
        </a:dk2>
        <a:lt2>
          <a:srgbClr val="003366"/>
        </a:lt2>
        <a:accent1>
          <a:srgbClr val="0099CC"/>
        </a:accent1>
        <a:accent2>
          <a:srgbClr val="CC9900"/>
        </a:accent2>
        <a:accent3>
          <a:srgbClr val="AACAE2"/>
        </a:accent3>
        <a:accent4>
          <a:srgbClr val="000000"/>
        </a:accent4>
        <a:accent5>
          <a:srgbClr val="AACAE2"/>
        </a:accent5>
        <a:accent6>
          <a:srgbClr val="B98A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Idea design template 6">
        <a:dk1>
          <a:srgbClr val="333333"/>
        </a:dk1>
        <a:lt1>
          <a:srgbClr val="C0C0C0"/>
        </a:lt1>
        <a:dk2>
          <a:srgbClr val="98462C"/>
        </a:dk2>
        <a:lt2>
          <a:srgbClr val="800000"/>
        </a:lt2>
        <a:accent1>
          <a:srgbClr val="FFDC85"/>
        </a:accent1>
        <a:accent2>
          <a:srgbClr val="946C3C"/>
        </a:accent2>
        <a:accent3>
          <a:srgbClr val="DCDCDC"/>
        </a:accent3>
        <a:accent4>
          <a:srgbClr val="2A2A2A"/>
        </a:accent4>
        <a:accent5>
          <a:srgbClr val="FFEBC2"/>
        </a:accent5>
        <a:accent6>
          <a:srgbClr val="866135"/>
        </a:accent6>
        <a:hlink>
          <a:srgbClr val="FF9933"/>
        </a:hlink>
        <a:folHlink>
          <a:srgbClr val="FF6600"/>
        </a:folHlink>
      </a:clrScheme>
      <a:clrMap bg1="lt1" tx1="dk1" bg2="lt2" tx2="dk2" accent1="accent1" accent2="accent2" accent3="accent3" accent4="accent4" accent5="accent5" accent6="accent6" hlink="hlink" folHlink="folHlink"/>
    </a:extraClrScheme>
    <a:extraClrScheme>
      <a:clrScheme name="Idea design template 7">
        <a:dk1>
          <a:srgbClr val="493737"/>
        </a:dk1>
        <a:lt1>
          <a:srgbClr val="9DA092"/>
        </a:lt1>
        <a:dk2>
          <a:srgbClr val="C5C5BF"/>
        </a:dk2>
        <a:lt2>
          <a:srgbClr val="777777"/>
        </a:lt2>
        <a:accent1>
          <a:srgbClr val="999079"/>
        </a:accent1>
        <a:accent2>
          <a:srgbClr val="C68162"/>
        </a:accent2>
        <a:accent3>
          <a:srgbClr val="CCCDC7"/>
        </a:accent3>
        <a:accent4>
          <a:srgbClr val="3D2D2D"/>
        </a:accent4>
        <a:accent5>
          <a:srgbClr val="CAC6BE"/>
        </a:accent5>
        <a:accent6>
          <a:srgbClr val="B3745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Idea design template 8">
        <a:dk1>
          <a:srgbClr val="663300"/>
        </a:dk1>
        <a:lt1>
          <a:srgbClr val="BB976B"/>
        </a:lt1>
        <a:dk2>
          <a:srgbClr val="DFC08D"/>
        </a:dk2>
        <a:lt2>
          <a:srgbClr val="2D2015"/>
        </a:lt2>
        <a:accent1>
          <a:srgbClr val="B46F48"/>
        </a:accent1>
        <a:accent2>
          <a:srgbClr val="8F5F2F"/>
        </a:accent2>
        <a:accent3>
          <a:srgbClr val="DAC9BA"/>
        </a:accent3>
        <a:accent4>
          <a:srgbClr val="562A00"/>
        </a:accent4>
        <a:accent5>
          <a:srgbClr val="D6BBB1"/>
        </a:accent5>
        <a:accent6>
          <a:srgbClr val="81552A"/>
        </a:accent6>
        <a:hlink>
          <a:srgbClr val="CCB400"/>
        </a:hlink>
        <a:folHlink>
          <a:srgbClr val="B4BFC0"/>
        </a:folHlink>
      </a:clrScheme>
      <a:clrMap bg1="lt1" tx1="dk1" bg2="lt2" tx2="dk2" accent1="accent1" accent2="accent2" accent3="accent3" accent4="accent4" accent5="accent5" accent6="accent6" hlink="hlink" folHlink="folHlink"/>
    </a:extraClrScheme>
    <a:extraClrScheme>
      <a:clrScheme name="Idea design template 9">
        <a:dk1>
          <a:srgbClr val="000000"/>
        </a:dk1>
        <a:lt1>
          <a:srgbClr val="FFFFFF"/>
        </a:lt1>
        <a:dk2>
          <a:srgbClr val="777777"/>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Idea design template 10">
        <a:dk1>
          <a:srgbClr val="000000"/>
        </a:dk1>
        <a:lt1>
          <a:srgbClr val="FFFFFF"/>
        </a:lt1>
        <a:dk2>
          <a:srgbClr val="A84204"/>
        </a:dk2>
        <a:lt2>
          <a:srgbClr val="808080"/>
        </a:lt2>
        <a:accent1>
          <a:srgbClr val="FFDB99"/>
        </a:accent1>
        <a:accent2>
          <a:srgbClr val="FEEACA"/>
        </a:accent2>
        <a:accent3>
          <a:srgbClr val="FFFFFF"/>
        </a:accent3>
        <a:accent4>
          <a:srgbClr val="000000"/>
        </a:accent4>
        <a:accent5>
          <a:srgbClr val="FFEACA"/>
        </a:accent5>
        <a:accent6>
          <a:srgbClr val="E6D4B7"/>
        </a:accent6>
        <a:hlink>
          <a:srgbClr val="5F5F5F"/>
        </a:hlink>
        <a:folHlink>
          <a:srgbClr val="993300"/>
        </a:folHlink>
      </a:clrScheme>
      <a:clrMap bg1="lt1" tx1="dk1" bg2="lt2" tx2="dk2" accent1="accent1" accent2="accent2" accent3="accent3" accent4="accent4" accent5="accent5" accent6="accent6" hlink="hlink" folHlink="folHlink"/>
    </a:extraClrScheme>
    <a:extraClrScheme>
      <a:clrScheme name="Idea design template 11">
        <a:dk1>
          <a:srgbClr val="800000"/>
        </a:dk1>
        <a:lt1>
          <a:srgbClr val="996633"/>
        </a:lt1>
        <a:dk2>
          <a:srgbClr val="854019"/>
        </a:dk2>
        <a:lt2>
          <a:srgbClr val="5C1F00"/>
        </a:lt2>
        <a:accent1>
          <a:srgbClr val="E5AE55"/>
        </a:accent1>
        <a:accent2>
          <a:srgbClr val="BE7960"/>
        </a:accent2>
        <a:accent3>
          <a:srgbClr val="CAB8AD"/>
        </a:accent3>
        <a:accent4>
          <a:srgbClr val="6C0000"/>
        </a:accent4>
        <a:accent5>
          <a:srgbClr val="F0D3B4"/>
        </a:accent5>
        <a:accent6>
          <a:srgbClr val="AC6D56"/>
        </a:accent6>
        <a:hlink>
          <a:srgbClr val="FFF4A5"/>
        </a:hlink>
        <a:folHlink>
          <a:srgbClr val="83650F"/>
        </a:folHlink>
      </a:clrScheme>
      <a:clrMap bg1="lt1" tx1="dk1" bg2="lt2" tx2="dk2" accent1="accent1" accent2="accent2" accent3="accent3" accent4="accent4" accent5="accent5" accent6="accent6" hlink="hlink" folHlink="folHlink"/>
    </a:extraClrScheme>
    <a:extraClrScheme>
      <a:clrScheme name="Idea design template 12">
        <a:dk1>
          <a:srgbClr val="000000"/>
        </a:dk1>
        <a:lt1>
          <a:srgbClr val="FFFFFF"/>
        </a:lt1>
        <a:dk2>
          <a:srgbClr val="954B01"/>
        </a:dk2>
        <a:lt2>
          <a:srgbClr val="969696"/>
        </a:lt2>
        <a:accent1>
          <a:srgbClr val="FBDF53"/>
        </a:accent1>
        <a:accent2>
          <a:srgbClr val="E3A803"/>
        </a:accent2>
        <a:accent3>
          <a:srgbClr val="FFFFFF"/>
        </a:accent3>
        <a:accent4>
          <a:srgbClr val="000000"/>
        </a:accent4>
        <a:accent5>
          <a:srgbClr val="FDECB3"/>
        </a:accent5>
        <a:accent6>
          <a:srgbClr val="CE9802"/>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Idea design template</Template>
  <TotalTime>15589</TotalTime>
  <Words>3779</Words>
  <Application>Microsoft Office PowerPoint</Application>
  <PresentationFormat>On-screen Show (4:3)</PresentationFormat>
  <Paragraphs>328</Paragraphs>
  <Slides>23</Slides>
  <Notes>23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Times New Roman</vt:lpstr>
      <vt:lpstr>Arial Black</vt:lpstr>
      <vt:lpstr>Arial</vt:lpstr>
      <vt:lpstr>AvantGarde Bk BT</vt:lpstr>
      <vt:lpstr>Cooper Black</vt:lpstr>
      <vt:lpstr>Edwardian Script ITC</vt:lpstr>
      <vt:lpstr>Subway</vt:lpstr>
      <vt:lpstr>Arial Narrow</vt:lpstr>
      <vt:lpstr>ShelleyAllegro BT</vt:lpstr>
      <vt:lpstr>Impact</vt:lpstr>
      <vt:lpstr>Idea design template</vt:lpstr>
      <vt:lpstr>Microsoft Clip Gallery</vt:lpstr>
      <vt:lpstr>Jesus Christ Our Example &amp; Our Goal</vt:lpstr>
      <vt:lpstr>Problems</vt:lpstr>
      <vt:lpstr>Hebrews 2 </vt:lpstr>
      <vt:lpstr>Hebrews 4 </vt:lpstr>
      <vt:lpstr>Rejection</vt:lpstr>
      <vt:lpstr>Pressure - Stress</vt:lpstr>
      <vt:lpstr>Family Problems</vt:lpstr>
      <vt:lpstr>Peer Frustrations</vt:lpstr>
      <vt:lpstr>Lonely</vt:lpstr>
      <vt:lpstr>No Physical Wealth</vt:lpstr>
      <vt:lpstr>Misunderstood</vt:lpstr>
      <vt:lpstr>Criticized</vt:lpstr>
      <vt:lpstr>Promised : “We too will  have Problems”</vt:lpstr>
      <vt:lpstr>Why Does God Allow A Christian to Suffer</vt:lpstr>
      <vt:lpstr>What Jesus Did NOT Do...</vt:lpstr>
      <vt:lpstr>What Jesus Did…</vt:lpstr>
      <vt:lpstr>When We Are Troubled</vt:lpstr>
      <vt:lpstr>1136 - You Are My Strength - 1.1</vt:lpstr>
      <vt:lpstr>1136 - You Are My Strength - 1.2</vt:lpstr>
      <vt:lpstr>1136 - You Are My Strength - 2.1</vt:lpstr>
      <vt:lpstr>1136 - You Are My Strength - 2.2</vt:lpstr>
      <vt:lpstr>Marriage Trek</vt:lpstr>
      <vt:lpstr>Salvation Trek</vt:lpstr>
    </vt:vector>
  </TitlesOfParts>
  <Company>Lord's 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Christ Our Example &amp; Our Goal</dc:title>
  <dc:creator>Ricky Shanks</dc:creator>
  <cp:lastModifiedBy>William Shanks</cp:lastModifiedBy>
  <cp:revision>58</cp:revision>
  <cp:lastPrinted>2024-02-10T10:39:04Z</cp:lastPrinted>
  <dcterms:created xsi:type="dcterms:W3CDTF">1998-09-12T15:51:34Z</dcterms:created>
  <dcterms:modified xsi:type="dcterms:W3CDTF">2024-02-11T11:07:59Z</dcterms:modified>
</cp:coreProperties>
</file>