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49" r:id="rId1"/>
  </p:sldMasterIdLst>
  <p:notesMasterIdLst>
    <p:notesMasterId r:id="rId35"/>
  </p:notesMasterIdLst>
  <p:handoutMasterIdLst>
    <p:handoutMasterId r:id="rId36"/>
  </p:handoutMasterIdLst>
  <p:sldIdLst>
    <p:sldId id="285" r:id="rId2"/>
    <p:sldId id="257" r:id="rId3"/>
    <p:sldId id="258" r:id="rId4"/>
    <p:sldId id="259" r:id="rId5"/>
    <p:sldId id="260" r:id="rId6"/>
    <p:sldId id="261" r:id="rId7"/>
    <p:sldId id="262" r:id="rId8"/>
    <p:sldId id="286" r:id="rId9"/>
    <p:sldId id="263" r:id="rId10"/>
    <p:sldId id="264" r:id="rId11"/>
    <p:sldId id="265" r:id="rId12"/>
    <p:sldId id="266" r:id="rId13"/>
    <p:sldId id="267" r:id="rId14"/>
    <p:sldId id="287" r:id="rId15"/>
    <p:sldId id="268" r:id="rId16"/>
    <p:sldId id="269" r:id="rId17"/>
    <p:sldId id="270" r:id="rId18"/>
    <p:sldId id="271" r:id="rId19"/>
    <p:sldId id="272" r:id="rId20"/>
    <p:sldId id="288" r:id="rId21"/>
    <p:sldId id="273" r:id="rId22"/>
    <p:sldId id="289" r:id="rId23"/>
    <p:sldId id="274" r:id="rId24"/>
    <p:sldId id="275" r:id="rId25"/>
    <p:sldId id="276" r:id="rId26"/>
    <p:sldId id="277" r:id="rId27"/>
    <p:sldId id="279" r:id="rId28"/>
    <p:sldId id="280" r:id="rId29"/>
    <p:sldId id="281" r:id="rId30"/>
    <p:sldId id="282" r:id="rId31"/>
    <p:sldId id="283" r:id="rId32"/>
    <p:sldId id="284" r:id="rId33"/>
    <p:sldId id="290" r:id="rId34"/>
  </p:sldIdLst>
  <p:sldSz cx="9144000" cy="5143500" type="screen16x9"/>
  <p:notesSz cx="6858000" cy="9144000"/>
  <p:embeddedFontLst>
    <p:embeddedFont>
      <p:font typeface="Impact" panose="020B0806030902050204" pitchFamily="34" charset="0"/>
      <p:regular r:id="rId37"/>
    </p:embeddedFont>
    <p:embeddedFont>
      <p:font typeface="Tahoma" panose="020B0604030504040204" pitchFamily="34" charset="0"/>
      <p:regular r:id="rId38"/>
      <p:bold r:id="rId39"/>
    </p:embeddedFont>
    <p:embeddedFont>
      <p:font typeface="Cooper Black" panose="0208090404030B020404" pitchFamily="18" charset="0"/>
      <p:regular r:id="rId40"/>
    </p:embeddedFont>
    <p:embeddedFont>
      <p:font typeface="Wingdings 2" panose="05020102010507070707" pitchFamily="18" charset="2"/>
      <p:regular r:id="rId41"/>
    </p:embeddedFont>
    <p:embeddedFont>
      <p:font typeface="Arial Narrow" panose="020B0606020202030204" pitchFamily="34" charset="0"/>
      <p:regular r:id="rId42"/>
      <p:bold r:id="rId43"/>
      <p:italic r:id="rId44"/>
      <p:boldItalic r:id="rId45"/>
    </p:embeddedFont>
    <p:embeddedFont>
      <p:font typeface="Webdings" panose="05030102010509060703" pitchFamily="18" charset="2"/>
      <p:regular r:id="rId46"/>
    </p:embeddedFont>
    <p:embeddedFont>
      <p:font typeface="Arial Black" panose="020B0A04020102020204" pitchFamily="34" charset="0"/>
      <p:bold r:id="rId47"/>
    </p:embeddedFont>
    <p:embeddedFont>
      <p:font typeface="Arial Rounded MT Bold" panose="020F0704030504030204" pitchFamily="34" charset="0"/>
      <p:regular r:id="rId48"/>
    </p:embeddedFont>
  </p:embeddedFontLst>
  <p:defaultTextStyle>
    <a:defPPr>
      <a:defRPr lang="en-US"/>
    </a:defPPr>
    <a:lvl1pPr algn="l" rtl="0" eaLnBrk="0" fontAlgn="base" hangingPunct="0">
      <a:spcBef>
        <a:spcPct val="0"/>
      </a:spcBef>
      <a:spcAft>
        <a:spcPct val="0"/>
      </a:spcAft>
      <a:defRPr sz="2000" kern="1200">
        <a:solidFill>
          <a:schemeClr val="tx1"/>
        </a:solidFill>
        <a:latin typeface="Times New Roman" pitchFamily="18" charset="0"/>
        <a:ea typeface="+mn-ea"/>
        <a:cs typeface="+mn-cs"/>
      </a:defRPr>
    </a:lvl1pPr>
    <a:lvl2pPr marL="380985" algn="l" rtl="0" eaLnBrk="0" fontAlgn="base" hangingPunct="0">
      <a:spcBef>
        <a:spcPct val="0"/>
      </a:spcBef>
      <a:spcAft>
        <a:spcPct val="0"/>
      </a:spcAft>
      <a:defRPr sz="2000" kern="1200">
        <a:solidFill>
          <a:schemeClr val="tx1"/>
        </a:solidFill>
        <a:latin typeface="Times New Roman" pitchFamily="18" charset="0"/>
        <a:ea typeface="+mn-ea"/>
        <a:cs typeface="+mn-cs"/>
      </a:defRPr>
    </a:lvl2pPr>
    <a:lvl3pPr marL="761970" algn="l" rtl="0" eaLnBrk="0" fontAlgn="base" hangingPunct="0">
      <a:spcBef>
        <a:spcPct val="0"/>
      </a:spcBef>
      <a:spcAft>
        <a:spcPct val="0"/>
      </a:spcAft>
      <a:defRPr sz="2000" kern="1200">
        <a:solidFill>
          <a:schemeClr val="tx1"/>
        </a:solidFill>
        <a:latin typeface="Times New Roman" pitchFamily="18" charset="0"/>
        <a:ea typeface="+mn-ea"/>
        <a:cs typeface="+mn-cs"/>
      </a:defRPr>
    </a:lvl3pPr>
    <a:lvl4pPr marL="1142954" algn="l" rtl="0" eaLnBrk="0" fontAlgn="base" hangingPunct="0">
      <a:spcBef>
        <a:spcPct val="0"/>
      </a:spcBef>
      <a:spcAft>
        <a:spcPct val="0"/>
      </a:spcAft>
      <a:defRPr sz="2000" kern="1200">
        <a:solidFill>
          <a:schemeClr val="tx1"/>
        </a:solidFill>
        <a:latin typeface="Times New Roman" pitchFamily="18" charset="0"/>
        <a:ea typeface="+mn-ea"/>
        <a:cs typeface="+mn-cs"/>
      </a:defRPr>
    </a:lvl4pPr>
    <a:lvl5pPr marL="1523939" algn="l" rtl="0" eaLnBrk="0" fontAlgn="base" hangingPunct="0">
      <a:spcBef>
        <a:spcPct val="0"/>
      </a:spcBef>
      <a:spcAft>
        <a:spcPct val="0"/>
      </a:spcAft>
      <a:defRPr sz="2000" kern="1200">
        <a:solidFill>
          <a:schemeClr val="tx1"/>
        </a:solidFill>
        <a:latin typeface="Times New Roman" pitchFamily="18" charset="0"/>
        <a:ea typeface="+mn-ea"/>
        <a:cs typeface="+mn-cs"/>
      </a:defRPr>
    </a:lvl5pPr>
    <a:lvl6pPr marL="1904924" algn="l" defTabSz="761970" rtl="0" eaLnBrk="1" latinLnBrk="0" hangingPunct="1">
      <a:defRPr sz="2000" kern="1200">
        <a:solidFill>
          <a:schemeClr val="tx1"/>
        </a:solidFill>
        <a:latin typeface="Times New Roman" pitchFamily="18" charset="0"/>
        <a:ea typeface="+mn-ea"/>
        <a:cs typeface="+mn-cs"/>
      </a:defRPr>
    </a:lvl6pPr>
    <a:lvl7pPr marL="2285909" algn="l" defTabSz="761970" rtl="0" eaLnBrk="1" latinLnBrk="0" hangingPunct="1">
      <a:defRPr sz="2000" kern="1200">
        <a:solidFill>
          <a:schemeClr val="tx1"/>
        </a:solidFill>
        <a:latin typeface="Times New Roman" pitchFamily="18" charset="0"/>
        <a:ea typeface="+mn-ea"/>
        <a:cs typeface="+mn-cs"/>
      </a:defRPr>
    </a:lvl7pPr>
    <a:lvl8pPr marL="2666893" algn="l" defTabSz="761970" rtl="0" eaLnBrk="1" latinLnBrk="0" hangingPunct="1">
      <a:defRPr sz="2000" kern="1200">
        <a:solidFill>
          <a:schemeClr val="tx1"/>
        </a:solidFill>
        <a:latin typeface="Times New Roman" pitchFamily="18" charset="0"/>
        <a:ea typeface="+mn-ea"/>
        <a:cs typeface="+mn-cs"/>
      </a:defRPr>
    </a:lvl8pPr>
    <a:lvl9pPr marL="3047878" algn="l" defTabSz="761970" rtl="0" eaLnBrk="1" latinLnBrk="0" hangingPunct="1">
      <a:defRPr sz="20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EAEAEA"/>
    <a:srgbClr val="FFFF00"/>
    <a:srgbClr val="FFCC66"/>
    <a:srgbClr val="33CC33"/>
    <a:srgbClr val="CC3300"/>
    <a:srgbClr val="339966"/>
    <a:srgbClr val="0066FF"/>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414" autoAdjust="0"/>
  </p:normalViewPr>
  <p:slideViewPr>
    <p:cSldViewPr>
      <p:cViewPr varScale="1">
        <p:scale>
          <a:sx n="100" d="100"/>
          <a:sy n="100" d="100"/>
        </p:scale>
        <p:origin x="-802" y="-77"/>
      </p:cViewPr>
      <p:guideLst>
        <p:guide orient="horz" pos="1620"/>
        <p:guide pos="2880"/>
      </p:guideLst>
    </p:cSldViewPr>
  </p:slideViewPr>
  <p:outlineViewPr>
    <p:cViewPr>
      <p:scale>
        <a:sx n="50" d="100"/>
        <a:sy n="50" d="100"/>
      </p:scale>
      <p:origin x="0" y="532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3187"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8"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ahoma" pitchFamily="34" charset="0"/>
              </a:defRPr>
            </a:lvl1pPr>
          </a:lstStyle>
          <a:p>
            <a:endParaRPr lang="en-AU" altLang="en-US"/>
          </a:p>
        </p:txBody>
      </p:sp>
      <p:sp>
        <p:nvSpPr>
          <p:cNvPr id="6149"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ahoma" pitchFamily="34" charset="0"/>
              </a:defRPr>
            </a:lvl1pPr>
          </a:lstStyle>
          <a:p>
            <a:fld id="{7D314F15-1A7B-4673-83F7-4CF6CC494E39}" type="slidenum">
              <a:rPr lang="en-AU" altLang="en-US"/>
              <a:pPr/>
              <a:t>‹#›</a:t>
            </a:fld>
            <a:endParaRPr lang="en-AU" altLang="en-US"/>
          </a:p>
        </p:txBody>
      </p:sp>
    </p:spTree>
    <p:extLst>
      <p:ext uri="{BB962C8B-B14F-4D97-AF65-F5344CB8AC3E}">
        <p14:creationId xmlns:p14="http://schemas.microsoft.com/office/powerpoint/2010/main" val="26220968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6" name="Rectangle 4"/>
          <p:cNvSpPr>
            <a:spLocks noGrp="1" noRot="1" noChangeAspect="1" noChangeArrowheads="1" noTextEdit="1"/>
          </p:cNvSpPr>
          <p:nvPr>
            <p:ph type="sldImg" idx="2"/>
          </p:nvPr>
        </p:nvSpPr>
        <p:spPr bwMode="auto">
          <a:xfrm>
            <a:off x="361950" y="11430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914400" y="4953000"/>
            <a:ext cx="50292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ahoma" pitchFamily="34" charset="0"/>
              </a:defRPr>
            </a:lvl1pPr>
          </a:lstStyle>
          <a:p>
            <a:endParaRPr lang="en-AU" alt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ahoma" pitchFamily="34" charset="0"/>
              </a:defRPr>
            </a:lvl1pPr>
          </a:lstStyle>
          <a:p>
            <a:fld id="{B3F61A03-E28B-46CB-B64F-2CDE8CF1C4D1}" type="slidenum">
              <a:rPr lang="en-AU" altLang="en-US"/>
              <a:pPr/>
              <a:t>‹#›</a:t>
            </a:fld>
            <a:endParaRPr lang="en-AU" altLang="en-US"/>
          </a:p>
        </p:txBody>
      </p:sp>
      <p:sp>
        <p:nvSpPr>
          <p:cNvPr id="8200" name="Rectangle 8"/>
          <p:cNvSpPr>
            <a:spLocks noGrp="1" noChangeArrowheads="1"/>
          </p:cNvSpPr>
          <p:nvPr>
            <p:ph type="hdr" sz="quarter"/>
          </p:nvPr>
        </p:nvSpPr>
        <p:spPr bwMode="auto">
          <a:xfrm>
            <a:off x="336550" y="693738"/>
            <a:ext cx="6049963"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defRPr sz="1000">
                <a:latin typeface="Tahoma" pitchFamily="34" charset="0"/>
              </a:defRPr>
            </a:lvl1pPr>
          </a:lstStyle>
          <a:p>
            <a:r>
              <a:rPr lang="en-AU" altLang="en-US"/>
              <a:t>13 Merrilaine Crescent, Robina, Q, 4226   Tel; 07 55 253922  Fax; 07 55 253911</a:t>
            </a:r>
          </a:p>
        </p:txBody>
      </p:sp>
      <p:pic>
        <p:nvPicPr>
          <p:cNvPr id="8202" name="Picture 10" descr="E:\Program Files\QBOOKSW\NewOAVS_logo.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 y="201613"/>
            <a:ext cx="1095375" cy="506412"/>
          </a:xfrm>
          <a:prstGeom prst="rect">
            <a:avLst/>
          </a:prstGeom>
          <a:noFill/>
          <a:extLst>
            <a:ext uri="{909E8E84-426E-40DD-AFC4-6F175D3DCCD1}">
              <a14:hiddenFill xmlns:a14="http://schemas.microsoft.com/office/drawing/2010/main">
                <a:solidFill>
                  <a:srgbClr val="FFFFFF"/>
                </a:solidFill>
              </a14:hiddenFill>
            </a:ext>
          </a:extLst>
        </p:spPr>
      </p:pic>
      <p:sp>
        <p:nvSpPr>
          <p:cNvPr id="8203" name="Rectangle 11"/>
          <p:cNvSpPr>
            <a:spLocks noGrp="1" noChangeArrowheads="1"/>
          </p:cNvSpPr>
          <p:nvPr>
            <p:ph type="dt" sz="quarter" idx="1"/>
          </p:nvPr>
        </p:nvSpPr>
        <p:spPr bwMode="auto">
          <a:xfrm>
            <a:off x="3028950" y="284163"/>
            <a:ext cx="33512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r">
              <a:defRPr sz="1000">
                <a:latin typeface="Tahoma" pitchFamily="34" charset="0"/>
              </a:defRPr>
            </a:lvl1pPr>
          </a:lstStyle>
          <a:p>
            <a:r>
              <a:rPr lang="en-AU" altLang="en-US"/>
              <a:t>Prepared for XXXXXX Month 1998        </a:t>
            </a:r>
          </a:p>
        </p:txBody>
      </p:sp>
    </p:spTree>
    <p:extLst>
      <p:ext uri="{BB962C8B-B14F-4D97-AF65-F5344CB8AC3E}">
        <p14:creationId xmlns:p14="http://schemas.microsoft.com/office/powerpoint/2010/main" val="2288161653"/>
      </p:ext>
    </p:extLst>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kumimoji="1" sz="1000" kern="1200">
        <a:solidFill>
          <a:schemeClr val="tx1"/>
        </a:solidFill>
        <a:latin typeface="Tahoma" pitchFamily="34" charset="0"/>
        <a:ea typeface="+mn-ea"/>
        <a:cs typeface="+mn-cs"/>
      </a:defRPr>
    </a:lvl1pPr>
    <a:lvl2pPr marL="380985" algn="l" rtl="0" eaLnBrk="0" fontAlgn="base" hangingPunct="0">
      <a:spcBef>
        <a:spcPct val="30000"/>
      </a:spcBef>
      <a:spcAft>
        <a:spcPct val="0"/>
      </a:spcAft>
      <a:defRPr kumimoji="1" sz="1000" kern="1200">
        <a:solidFill>
          <a:schemeClr val="tx1"/>
        </a:solidFill>
        <a:latin typeface="Tahoma" pitchFamily="34" charset="0"/>
        <a:ea typeface="+mn-ea"/>
        <a:cs typeface="+mn-cs"/>
      </a:defRPr>
    </a:lvl2pPr>
    <a:lvl3pPr marL="761970" algn="l" rtl="0" eaLnBrk="0" fontAlgn="base" hangingPunct="0">
      <a:spcBef>
        <a:spcPct val="30000"/>
      </a:spcBef>
      <a:spcAft>
        <a:spcPct val="0"/>
      </a:spcAft>
      <a:defRPr kumimoji="1" sz="1000" kern="1200">
        <a:solidFill>
          <a:schemeClr val="tx1"/>
        </a:solidFill>
        <a:latin typeface="Tahoma" pitchFamily="34" charset="0"/>
        <a:ea typeface="+mn-ea"/>
        <a:cs typeface="+mn-cs"/>
      </a:defRPr>
    </a:lvl3pPr>
    <a:lvl4pPr marL="1142954" algn="l" rtl="0" eaLnBrk="0" fontAlgn="base" hangingPunct="0">
      <a:spcBef>
        <a:spcPct val="30000"/>
      </a:spcBef>
      <a:spcAft>
        <a:spcPct val="0"/>
      </a:spcAft>
      <a:defRPr kumimoji="1" sz="1000" kern="1200">
        <a:solidFill>
          <a:schemeClr val="tx1"/>
        </a:solidFill>
        <a:latin typeface="Tahoma" pitchFamily="34" charset="0"/>
        <a:ea typeface="+mn-ea"/>
        <a:cs typeface="+mn-cs"/>
      </a:defRPr>
    </a:lvl4pPr>
    <a:lvl5pPr marL="1523939" algn="l" rtl="0" eaLnBrk="0" fontAlgn="base" hangingPunct="0">
      <a:spcBef>
        <a:spcPct val="30000"/>
      </a:spcBef>
      <a:spcAft>
        <a:spcPct val="0"/>
      </a:spcAft>
      <a:defRPr kumimoji="1" sz="1000" kern="1200">
        <a:solidFill>
          <a:schemeClr val="tx1"/>
        </a:solidFill>
        <a:latin typeface="Tahoma" pitchFamily="34" charset="0"/>
        <a:ea typeface="+mn-ea"/>
        <a:cs typeface="+mn-cs"/>
      </a:defRPr>
    </a:lvl5pPr>
    <a:lvl6pPr marL="1904924" algn="l" defTabSz="761970" rtl="0" eaLnBrk="1" latinLnBrk="0" hangingPunct="1">
      <a:defRPr sz="1000" kern="1200">
        <a:solidFill>
          <a:schemeClr val="tx1"/>
        </a:solidFill>
        <a:latin typeface="+mn-lt"/>
        <a:ea typeface="+mn-ea"/>
        <a:cs typeface="+mn-cs"/>
      </a:defRPr>
    </a:lvl6pPr>
    <a:lvl7pPr marL="2285909" algn="l" defTabSz="761970" rtl="0" eaLnBrk="1" latinLnBrk="0" hangingPunct="1">
      <a:defRPr sz="1000" kern="1200">
        <a:solidFill>
          <a:schemeClr val="tx1"/>
        </a:solidFill>
        <a:latin typeface="+mn-lt"/>
        <a:ea typeface="+mn-ea"/>
        <a:cs typeface="+mn-cs"/>
      </a:defRPr>
    </a:lvl7pPr>
    <a:lvl8pPr marL="2666893" algn="l" defTabSz="761970" rtl="0" eaLnBrk="1" latinLnBrk="0" hangingPunct="1">
      <a:defRPr sz="1000" kern="1200">
        <a:solidFill>
          <a:schemeClr val="tx1"/>
        </a:solidFill>
        <a:latin typeface="+mn-lt"/>
        <a:ea typeface="+mn-ea"/>
        <a:cs typeface="+mn-cs"/>
      </a:defRPr>
    </a:lvl8pPr>
    <a:lvl9pPr marL="3047878" algn="l" defTabSz="761970"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F61A03-E28B-46CB-B64F-2CDE8CF1C4D1}" type="slidenum">
              <a:rPr lang="en-AU" altLang="en-US" smtClean="0"/>
              <a:pPr/>
              <a:t>1</a:t>
            </a:fld>
            <a:endParaRPr lang="en-AU" altLang="en-US"/>
          </a:p>
        </p:txBody>
      </p:sp>
      <p:sp>
        <p:nvSpPr>
          <p:cNvPr id="5" name="Header Placeholder 4"/>
          <p:cNvSpPr>
            <a:spLocks noGrp="1"/>
          </p:cNvSpPr>
          <p:nvPr>
            <p:ph type="hdr" sz="quarter" idx="11"/>
          </p:nvPr>
        </p:nvSpPr>
        <p:spPr/>
        <p:txBody>
          <a:bodyPr/>
          <a:lstStyle/>
          <a:p>
            <a:r>
              <a:rPr lang="en-AU" altLang="en-US" smtClean="0"/>
              <a:t>13 Merrilaine Crescent, Robina, Q, 4226   Tel; 07 55 253922  Fax; 07 55 253911</a:t>
            </a:r>
            <a:endParaRPr lang="en-AU" altLang="en-US"/>
          </a:p>
        </p:txBody>
      </p:sp>
      <p:sp>
        <p:nvSpPr>
          <p:cNvPr id="6" name="Date Placeholder 5"/>
          <p:cNvSpPr>
            <a:spLocks noGrp="1"/>
          </p:cNvSpPr>
          <p:nvPr>
            <p:ph type="dt" sz="quarter" idx="12"/>
          </p:nvPr>
        </p:nvSpPr>
        <p:spPr/>
        <p:txBody>
          <a:bodyPr/>
          <a:lstStyle/>
          <a:p>
            <a:r>
              <a:rPr lang="en-AU" altLang="en-US" smtClean="0"/>
              <a:t>Prepared for XXXXXX Month 1998        </a:t>
            </a:r>
            <a:endParaRPr lang="en-AU" altLang="en-US"/>
          </a:p>
        </p:txBody>
      </p:sp>
    </p:spTree>
    <p:extLst>
      <p:ext uri="{BB962C8B-B14F-4D97-AF65-F5344CB8AC3E}">
        <p14:creationId xmlns:p14="http://schemas.microsoft.com/office/powerpoint/2010/main" val="3668488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F61A03-E28B-46CB-B64F-2CDE8CF1C4D1}" type="slidenum">
              <a:rPr lang="en-AU" altLang="en-US" smtClean="0"/>
              <a:pPr/>
              <a:t>10</a:t>
            </a:fld>
            <a:endParaRPr lang="en-AU" altLang="en-US"/>
          </a:p>
        </p:txBody>
      </p:sp>
      <p:sp>
        <p:nvSpPr>
          <p:cNvPr id="5" name="Header Placeholder 4"/>
          <p:cNvSpPr>
            <a:spLocks noGrp="1"/>
          </p:cNvSpPr>
          <p:nvPr>
            <p:ph type="hdr" sz="quarter" idx="11"/>
          </p:nvPr>
        </p:nvSpPr>
        <p:spPr/>
        <p:txBody>
          <a:bodyPr/>
          <a:lstStyle/>
          <a:p>
            <a:r>
              <a:rPr lang="en-AU" altLang="en-US" smtClean="0"/>
              <a:t>13 Merrilaine Crescent, Robina, Q, 4226   Tel; 07 55 253922  Fax; 07 55 253911</a:t>
            </a:r>
            <a:endParaRPr lang="en-AU" altLang="en-US"/>
          </a:p>
        </p:txBody>
      </p:sp>
      <p:sp>
        <p:nvSpPr>
          <p:cNvPr id="6" name="Date Placeholder 5"/>
          <p:cNvSpPr>
            <a:spLocks noGrp="1"/>
          </p:cNvSpPr>
          <p:nvPr>
            <p:ph type="dt" sz="quarter" idx="12"/>
          </p:nvPr>
        </p:nvSpPr>
        <p:spPr/>
        <p:txBody>
          <a:bodyPr/>
          <a:lstStyle/>
          <a:p>
            <a:r>
              <a:rPr lang="en-AU" altLang="en-US" smtClean="0"/>
              <a:t>Prepared for XXXXXX Month 1998        </a:t>
            </a:r>
            <a:endParaRPr lang="en-AU" altLang="en-US"/>
          </a:p>
        </p:txBody>
      </p:sp>
    </p:spTree>
    <p:extLst>
      <p:ext uri="{BB962C8B-B14F-4D97-AF65-F5344CB8AC3E}">
        <p14:creationId xmlns:p14="http://schemas.microsoft.com/office/powerpoint/2010/main" val="2421233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F61A03-E28B-46CB-B64F-2CDE8CF1C4D1}" type="slidenum">
              <a:rPr lang="en-AU" altLang="en-US" smtClean="0"/>
              <a:pPr/>
              <a:t>11</a:t>
            </a:fld>
            <a:endParaRPr lang="en-AU" altLang="en-US"/>
          </a:p>
        </p:txBody>
      </p:sp>
      <p:sp>
        <p:nvSpPr>
          <p:cNvPr id="5" name="Header Placeholder 4"/>
          <p:cNvSpPr>
            <a:spLocks noGrp="1"/>
          </p:cNvSpPr>
          <p:nvPr>
            <p:ph type="hdr" sz="quarter" idx="11"/>
          </p:nvPr>
        </p:nvSpPr>
        <p:spPr/>
        <p:txBody>
          <a:bodyPr/>
          <a:lstStyle/>
          <a:p>
            <a:r>
              <a:rPr lang="en-AU" altLang="en-US" smtClean="0"/>
              <a:t>13 Merrilaine Crescent, Robina, Q, 4226   Tel; 07 55 253922  Fax; 07 55 253911</a:t>
            </a:r>
            <a:endParaRPr lang="en-AU" altLang="en-US"/>
          </a:p>
        </p:txBody>
      </p:sp>
      <p:sp>
        <p:nvSpPr>
          <p:cNvPr id="6" name="Date Placeholder 5"/>
          <p:cNvSpPr>
            <a:spLocks noGrp="1"/>
          </p:cNvSpPr>
          <p:nvPr>
            <p:ph type="dt" sz="quarter" idx="12"/>
          </p:nvPr>
        </p:nvSpPr>
        <p:spPr/>
        <p:txBody>
          <a:bodyPr/>
          <a:lstStyle/>
          <a:p>
            <a:r>
              <a:rPr lang="en-AU" altLang="en-US" smtClean="0"/>
              <a:t>Prepared for XXXXXX Month 1998        </a:t>
            </a:r>
            <a:endParaRPr lang="en-AU" altLang="en-US"/>
          </a:p>
        </p:txBody>
      </p:sp>
    </p:spTree>
    <p:extLst>
      <p:ext uri="{BB962C8B-B14F-4D97-AF65-F5344CB8AC3E}">
        <p14:creationId xmlns:p14="http://schemas.microsoft.com/office/powerpoint/2010/main" val="304205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F61A03-E28B-46CB-B64F-2CDE8CF1C4D1}" type="slidenum">
              <a:rPr lang="en-AU" altLang="en-US" smtClean="0"/>
              <a:pPr/>
              <a:t>12</a:t>
            </a:fld>
            <a:endParaRPr lang="en-AU" altLang="en-US"/>
          </a:p>
        </p:txBody>
      </p:sp>
      <p:sp>
        <p:nvSpPr>
          <p:cNvPr id="5" name="Header Placeholder 4"/>
          <p:cNvSpPr>
            <a:spLocks noGrp="1"/>
          </p:cNvSpPr>
          <p:nvPr>
            <p:ph type="hdr" sz="quarter" idx="11"/>
          </p:nvPr>
        </p:nvSpPr>
        <p:spPr/>
        <p:txBody>
          <a:bodyPr/>
          <a:lstStyle/>
          <a:p>
            <a:r>
              <a:rPr lang="en-AU" altLang="en-US" smtClean="0"/>
              <a:t>13 Merrilaine Crescent, Robina, Q, 4226   Tel; 07 55 253922  Fax; 07 55 253911</a:t>
            </a:r>
            <a:endParaRPr lang="en-AU" altLang="en-US"/>
          </a:p>
        </p:txBody>
      </p:sp>
      <p:sp>
        <p:nvSpPr>
          <p:cNvPr id="6" name="Date Placeholder 5"/>
          <p:cNvSpPr>
            <a:spLocks noGrp="1"/>
          </p:cNvSpPr>
          <p:nvPr>
            <p:ph type="dt" sz="quarter" idx="12"/>
          </p:nvPr>
        </p:nvSpPr>
        <p:spPr/>
        <p:txBody>
          <a:bodyPr/>
          <a:lstStyle/>
          <a:p>
            <a:r>
              <a:rPr lang="en-AU" altLang="en-US" smtClean="0"/>
              <a:t>Prepared for XXXXXX Month 1998        </a:t>
            </a:r>
            <a:endParaRPr lang="en-AU" altLang="en-US"/>
          </a:p>
        </p:txBody>
      </p:sp>
    </p:spTree>
    <p:extLst>
      <p:ext uri="{BB962C8B-B14F-4D97-AF65-F5344CB8AC3E}">
        <p14:creationId xmlns:p14="http://schemas.microsoft.com/office/powerpoint/2010/main" val="2768777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F61A03-E28B-46CB-B64F-2CDE8CF1C4D1}" type="slidenum">
              <a:rPr lang="en-AU" altLang="en-US" smtClean="0"/>
              <a:pPr/>
              <a:t>13</a:t>
            </a:fld>
            <a:endParaRPr lang="en-AU" altLang="en-US"/>
          </a:p>
        </p:txBody>
      </p:sp>
      <p:sp>
        <p:nvSpPr>
          <p:cNvPr id="5" name="Header Placeholder 4"/>
          <p:cNvSpPr>
            <a:spLocks noGrp="1"/>
          </p:cNvSpPr>
          <p:nvPr>
            <p:ph type="hdr" sz="quarter" idx="11"/>
          </p:nvPr>
        </p:nvSpPr>
        <p:spPr/>
        <p:txBody>
          <a:bodyPr/>
          <a:lstStyle/>
          <a:p>
            <a:r>
              <a:rPr lang="en-AU" altLang="en-US" smtClean="0"/>
              <a:t>13 Merrilaine Crescent, Robina, Q, 4226   Tel; 07 55 253922  Fax; 07 55 253911</a:t>
            </a:r>
            <a:endParaRPr lang="en-AU" altLang="en-US"/>
          </a:p>
        </p:txBody>
      </p:sp>
      <p:sp>
        <p:nvSpPr>
          <p:cNvPr id="6" name="Date Placeholder 5"/>
          <p:cNvSpPr>
            <a:spLocks noGrp="1"/>
          </p:cNvSpPr>
          <p:nvPr>
            <p:ph type="dt" sz="quarter" idx="12"/>
          </p:nvPr>
        </p:nvSpPr>
        <p:spPr/>
        <p:txBody>
          <a:bodyPr/>
          <a:lstStyle/>
          <a:p>
            <a:r>
              <a:rPr lang="en-AU" altLang="en-US" smtClean="0"/>
              <a:t>Prepared for XXXXXX Month 1998        </a:t>
            </a:r>
            <a:endParaRPr lang="en-AU" altLang="en-US"/>
          </a:p>
        </p:txBody>
      </p:sp>
    </p:spTree>
    <p:extLst>
      <p:ext uri="{BB962C8B-B14F-4D97-AF65-F5344CB8AC3E}">
        <p14:creationId xmlns:p14="http://schemas.microsoft.com/office/powerpoint/2010/main" val="2742779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F61A03-E28B-46CB-B64F-2CDE8CF1C4D1}" type="slidenum">
              <a:rPr lang="en-AU" altLang="en-US" smtClean="0"/>
              <a:pPr/>
              <a:t>14</a:t>
            </a:fld>
            <a:endParaRPr lang="en-AU" altLang="en-US"/>
          </a:p>
        </p:txBody>
      </p:sp>
      <p:sp>
        <p:nvSpPr>
          <p:cNvPr id="5" name="Header Placeholder 4"/>
          <p:cNvSpPr>
            <a:spLocks noGrp="1"/>
          </p:cNvSpPr>
          <p:nvPr>
            <p:ph type="hdr" sz="quarter" idx="11"/>
          </p:nvPr>
        </p:nvSpPr>
        <p:spPr/>
        <p:txBody>
          <a:bodyPr/>
          <a:lstStyle/>
          <a:p>
            <a:r>
              <a:rPr lang="en-AU" altLang="en-US" smtClean="0"/>
              <a:t>13 Merrilaine Crescent, Robina, Q, 4226   Tel; 07 55 253922  Fax; 07 55 253911</a:t>
            </a:r>
            <a:endParaRPr lang="en-AU" altLang="en-US"/>
          </a:p>
        </p:txBody>
      </p:sp>
      <p:sp>
        <p:nvSpPr>
          <p:cNvPr id="6" name="Date Placeholder 5"/>
          <p:cNvSpPr>
            <a:spLocks noGrp="1"/>
          </p:cNvSpPr>
          <p:nvPr>
            <p:ph type="dt" sz="quarter" idx="12"/>
          </p:nvPr>
        </p:nvSpPr>
        <p:spPr/>
        <p:txBody>
          <a:bodyPr/>
          <a:lstStyle/>
          <a:p>
            <a:r>
              <a:rPr lang="en-AU" altLang="en-US" smtClean="0"/>
              <a:t>Prepared for XXXXXX Month 1998        </a:t>
            </a:r>
            <a:endParaRPr lang="en-AU" altLang="en-US"/>
          </a:p>
        </p:txBody>
      </p:sp>
    </p:spTree>
    <p:extLst>
      <p:ext uri="{BB962C8B-B14F-4D97-AF65-F5344CB8AC3E}">
        <p14:creationId xmlns:p14="http://schemas.microsoft.com/office/powerpoint/2010/main" val="8345161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F61A03-E28B-46CB-B64F-2CDE8CF1C4D1}" type="slidenum">
              <a:rPr lang="en-AU" altLang="en-US" smtClean="0"/>
              <a:pPr/>
              <a:t>15</a:t>
            </a:fld>
            <a:endParaRPr lang="en-AU" altLang="en-US"/>
          </a:p>
        </p:txBody>
      </p:sp>
      <p:sp>
        <p:nvSpPr>
          <p:cNvPr id="5" name="Header Placeholder 4"/>
          <p:cNvSpPr>
            <a:spLocks noGrp="1"/>
          </p:cNvSpPr>
          <p:nvPr>
            <p:ph type="hdr" sz="quarter" idx="11"/>
          </p:nvPr>
        </p:nvSpPr>
        <p:spPr/>
        <p:txBody>
          <a:bodyPr/>
          <a:lstStyle/>
          <a:p>
            <a:r>
              <a:rPr lang="en-AU" altLang="en-US" smtClean="0"/>
              <a:t>13 Merrilaine Crescent, Robina, Q, 4226   Tel; 07 55 253922  Fax; 07 55 253911</a:t>
            </a:r>
            <a:endParaRPr lang="en-AU" altLang="en-US"/>
          </a:p>
        </p:txBody>
      </p:sp>
      <p:sp>
        <p:nvSpPr>
          <p:cNvPr id="6" name="Date Placeholder 5"/>
          <p:cNvSpPr>
            <a:spLocks noGrp="1"/>
          </p:cNvSpPr>
          <p:nvPr>
            <p:ph type="dt" sz="quarter" idx="12"/>
          </p:nvPr>
        </p:nvSpPr>
        <p:spPr/>
        <p:txBody>
          <a:bodyPr/>
          <a:lstStyle/>
          <a:p>
            <a:r>
              <a:rPr lang="en-AU" altLang="en-US" smtClean="0"/>
              <a:t>Prepared for XXXXXX Month 1998        </a:t>
            </a:r>
            <a:endParaRPr lang="en-AU" altLang="en-US"/>
          </a:p>
        </p:txBody>
      </p:sp>
    </p:spTree>
    <p:extLst>
      <p:ext uri="{BB962C8B-B14F-4D97-AF65-F5344CB8AC3E}">
        <p14:creationId xmlns:p14="http://schemas.microsoft.com/office/powerpoint/2010/main" val="2921903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F61A03-E28B-46CB-B64F-2CDE8CF1C4D1}" type="slidenum">
              <a:rPr lang="en-AU" altLang="en-US" smtClean="0"/>
              <a:pPr/>
              <a:t>16</a:t>
            </a:fld>
            <a:endParaRPr lang="en-AU" altLang="en-US"/>
          </a:p>
        </p:txBody>
      </p:sp>
      <p:sp>
        <p:nvSpPr>
          <p:cNvPr id="5" name="Header Placeholder 4"/>
          <p:cNvSpPr>
            <a:spLocks noGrp="1"/>
          </p:cNvSpPr>
          <p:nvPr>
            <p:ph type="hdr" sz="quarter" idx="11"/>
          </p:nvPr>
        </p:nvSpPr>
        <p:spPr/>
        <p:txBody>
          <a:bodyPr/>
          <a:lstStyle/>
          <a:p>
            <a:r>
              <a:rPr lang="en-AU" altLang="en-US" smtClean="0"/>
              <a:t>13 Merrilaine Crescent, Robina, Q, 4226   Tel; 07 55 253922  Fax; 07 55 253911</a:t>
            </a:r>
            <a:endParaRPr lang="en-AU" altLang="en-US"/>
          </a:p>
        </p:txBody>
      </p:sp>
      <p:sp>
        <p:nvSpPr>
          <p:cNvPr id="6" name="Date Placeholder 5"/>
          <p:cNvSpPr>
            <a:spLocks noGrp="1"/>
          </p:cNvSpPr>
          <p:nvPr>
            <p:ph type="dt" sz="quarter" idx="12"/>
          </p:nvPr>
        </p:nvSpPr>
        <p:spPr/>
        <p:txBody>
          <a:bodyPr/>
          <a:lstStyle/>
          <a:p>
            <a:r>
              <a:rPr lang="en-AU" altLang="en-US" smtClean="0"/>
              <a:t>Prepared for XXXXXX Month 1998        </a:t>
            </a:r>
            <a:endParaRPr lang="en-AU" altLang="en-US"/>
          </a:p>
        </p:txBody>
      </p:sp>
    </p:spTree>
    <p:extLst>
      <p:ext uri="{BB962C8B-B14F-4D97-AF65-F5344CB8AC3E}">
        <p14:creationId xmlns:p14="http://schemas.microsoft.com/office/powerpoint/2010/main" val="2300582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F61A03-E28B-46CB-B64F-2CDE8CF1C4D1}" type="slidenum">
              <a:rPr lang="en-AU" altLang="en-US" smtClean="0"/>
              <a:pPr/>
              <a:t>17</a:t>
            </a:fld>
            <a:endParaRPr lang="en-AU" altLang="en-US"/>
          </a:p>
        </p:txBody>
      </p:sp>
      <p:sp>
        <p:nvSpPr>
          <p:cNvPr id="5" name="Header Placeholder 4"/>
          <p:cNvSpPr>
            <a:spLocks noGrp="1"/>
          </p:cNvSpPr>
          <p:nvPr>
            <p:ph type="hdr" sz="quarter" idx="11"/>
          </p:nvPr>
        </p:nvSpPr>
        <p:spPr/>
        <p:txBody>
          <a:bodyPr/>
          <a:lstStyle/>
          <a:p>
            <a:r>
              <a:rPr lang="en-AU" altLang="en-US" smtClean="0"/>
              <a:t>13 Merrilaine Crescent, Robina, Q, 4226   Tel; 07 55 253922  Fax; 07 55 253911</a:t>
            </a:r>
            <a:endParaRPr lang="en-AU" altLang="en-US"/>
          </a:p>
        </p:txBody>
      </p:sp>
      <p:sp>
        <p:nvSpPr>
          <p:cNvPr id="6" name="Date Placeholder 5"/>
          <p:cNvSpPr>
            <a:spLocks noGrp="1"/>
          </p:cNvSpPr>
          <p:nvPr>
            <p:ph type="dt" sz="quarter" idx="12"/>
          </p:nvPr>
        </p:nvSpPr>
        <p:spPr/>
        <p:txBody>
          <a:bodyPr/>
          <a:lstStyle/>
          <a:p>
            <a:r>
              <a:rPr lang="en-AU" altLang="en-US" smtClean="0"/>
              <a:t>Prepared for XXXXXX Month 1998        </a:t>
            </a:r>
            <a:endParaRPr lang="en-AU" altLang="en-US"/>
          </a:p>
        </p:txBody>
      </p:sp>
    </p:spTree>
    <p:extLst>
      <p:ext uri="{BB962C8B-B14F-4D97-AF65-F5344CB8AC3E}">
        <p14:creationId xmlns:p14="http://schemas.microsoft.com/office/powerpoint/2010/main" val="24600181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F61A03-E28B-46CB-B64F-2CDE8CF1C4D1}" type="slidenum">
              <a:rPr lang="en-AU" altLang="en-US" smtClean="0"/>
              <a:pPr/>
              <a:t>18</a:t>
            </a:fld>
            <a:endParaRPr lang="en-AU" altLang="en-US"/>
          </a:p>
        </p:txBody>
      </p:sp>
      <p:sp>
        <p:nvSpPr>
          <p:cNvPr id="5" name="Header Placeholder 4"/>
          <p:cNvSpPr>
            <a:spLocks noGrp="1"/>
          </p:cNvSpPr>
          <p:nvPr>
            <p:ph type="hdr" sz="quarter" idx="11"/>
          </p:nvPr>
        </p:nvSpPr>
        <p:spPr/>
        <p:txBody>
          <a:bodyPr/>
          <a:lstStyle/>
          <a:p>
            <a:r>
              <a:rPr lang="en-AU" altLang="en-US" smtClean="0"/>
              <a:t>13 Merrilaine Crescent, Robina, Q, 4226   Tel; 07 55 253922  Fax; 07 55 253911</a:t>
            </a:r>
            <a:endParaRPr lang="en-AU" altLang="en-US"/>
          </a:p>
        </p:txBody>
      </p:sp>
      <p:sp>
        <p:nvSpPr>
          <p:cNvPr id="6" name="Date Placeholder 5"/>
          <p:cNvSpPr>
            <a:spLocks noGrp="1"/>
          </p:cNvSpPr>
          <p:nvPr>
            <p:ph type="dt" sz="quarter" idx="12"/>
          </p:nvPr>
        </p:nvSpPr>
        <p:spPr/>
        <p:txBody>
          <a:bodyPr/>
          <a:lstStyle/>
          <a:p>
            <a:r>
              <a:rPr lang="en-AU" altLang="en-US" smtClean="0"/>
              <a:t>Prepared for XXXXXX Month 1998        </a:t>
            </a:r>
            <a:endParaRPr lang="en-AU" altLang="en-US"/>
          </a:p>
        </p:txBody>
      </p:sp>
    </p:spTree>
    <p:extLst>
      <p:ext uri="{BB962C8B-B14F-4D97-AF65-F5344CB8AC3E}">
        <p14:creationId xmlns:p14="http://schemas.microsoft.com/office/powerpoint/2010/main" val="6330446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F61A03-E28B-46CB-B64F-2CDE8CF1C4D1}" type="slidenum">
              <a:rPr lang="en-AU" altLang="en-US" smtClean="0"/>
              <a:pPr/>
              <a:t>19</a:t>
            </a:fld>
            <a:endParaRPr lang="en-AU" altLang="en-US"/>
          </a:p>
        </p:txBody>
      </p:sp>
      <p:sp>
        <p:nvSpPr>
          <p:cNvPr id="5" name="Header Placeholder 4"/>
          <p:cNvSpPr>
            <a:spLocks noGrp="1"/>
          </p:cNvSpPr>
          <p:nvPr>
            <p:ph type="hdr" sz="quarter" idx="11"/>
          </p:nvPr>
        </p:nvSpPr>
        <p:spPr/>
        <p:txBody>
          <a:bodyPr/>
          <a:lstStyle/>
          <a:p>
            <a:r>
              <a:rPr lang="en-AU" altLang="en-US" smtClean="0"/>
              <a:t>13 Merrilaine Crescent, Robina, Q, 4226   Tel; 07 55 253922  Fax; 07 55 253911</a:t>
            </a:r>
            <a:endParaRPr lang="en-AU" altLang="en-US"/>
          </a:p>
        </p:txBody>
      </p:sp>
      <p:sp>
        <p:nvSpPr>
          <p:cNvPr id="6" name="Date Placeholder 5"/>
          <p:cNvSpPr>
            <a:spLocks noGrp="1"/>
          </p:cNvSpPr>
          <p:nvPr>
            <p:ph type="dt" sz="quarter" idx="12"/>
          </p:nvPr>
        </p:nvSpPr>
        <p:spPr/>
        <p:txBody>
          <a:bodyPr/>
          <a:lstStyle/>
          <a:p>
            <a:r>
              <a:rPr lang="en-AU" altLang="en-US" smtClean="0"/>
              <a:t>Prepared for XXXXXX Month 1998        </a:t>
            </a:r>
            <a:endParaRPr lang="en-AU" altLang="en-US"/>
          </a:p>
        </p:txBody>
      </p:sp>
    </p:spTree>
    <p:extLst>
      <p:ext uri="{BB962C8B-B14F-4D97-AF65-F5344CB8AC3E}">
        <p14:creationId xmlns:p14="http://schemas.microsoft.com/office/powerpoint/2010/main" val="579442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F61A03-E28B-46CB-B64F-2CDE8CF1C4D1}" type="slidenum">
              <a:rPr lang="en-AU" altLang="en-US" smtClean="0"/>
              <a:pPr/>
              <a:t>2</a:t>
            </a:fld>
            <a:endParaRPr lang="en-AU" altLang="en-US"/>
          </a:p>
        </p:txBody>
      </p:sp>
      <p:sp>
        <p:nvSpPr>
          <p:cNvPr id="5" name="Header Placeholder 4"/>
          <p:cNvSpPr>
            <a:spLocks noGrp="1"/>
          </p:cNvSpPr>
          <p:nvPr>
            <p:ph type="hdr" sz="quarter" idx="11"/>
          </p:nvPr>
        </p:nvSpPr>
        <p:spPr/>
        <p:txBody>
          <a:bodyPr/>
          <a:lstStyle/>
          <a:p>
            <a:r>
              <a:rPr lang="en-AU" altLang="en-US" smtClean="0"/>
              <a:t>13 Merrilaine Crescent, Robina, Q, 4226   Tel; 07 55 253922  Fax; 07 55 253911</a:t>
            </a:r>
            <a:endParaRPr lang="en-AU" altLang="en-US"/>
          </a:p>
        </p:txBody>
      </p:sp>
      <p:sp>
        <p:nvSpPr>
          <p:cNvPr id="6" name="Date Placeholder 5"/>
          <p:cNvSpPr>
            <a:spLocks noGrp="1"/>
          </p:cNvSpPr>
          <p:nvPr>
            <p:ph type="dt" sz="quarter" idx="12"/>
          </p:nvPr>
        </p:nvSpPr>
        <p:spPr/>
        <p:txBody>
          <a:bodyPr/>
          <a:lstStyle/>
          <a:p>
            <a:r>
              <a:rPr lang="en-AU" altLang="en-US" smtClean="0"/>
              <a:t>Prepared for XXXXXX Month 1998        </a:t>
            </a:r>
            <a:endParaRPr lang="en-AU" altLang="en-US"/>
          </a:p>
        </p:txBody>
      </p:sp>
    </p:spTree>
    <p:extLst>
      <p:ext uri="{BB962C8B-B14F-4D97-AF65-F5344CB8AC3E}">
        <p14:creationId xmlns:p14="http://schemas.microsoft.com/office/powerpoint/2010/main" val="31665035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F61A03-E28B-46CB-B64F-2CDE8CF1C4D1}" type="slidenum">
              <a:rPr lang="en-AU" altLang="en-US" smtClean="0"/>
              <a:pPr/>
              <a:t>20</a:t>
            </a:fld>
            <a:endParaRPr lang="en-AU" altLang="en-US"/>
          </a:p>
        </p:txBody>
      </p:sp>
      <p:sp>
        <p:nvSpPr>
          <p:cNvPr id="5" name="Header Placeholder 4"/>
          <p:cNvSpPr>
            <a:spLocks noGrp="1"/>
          </p:cNvSpPr>
          <p:nvPr>
            <p:ph type="hdr" sz="quarter" idx="11"/>
          </p:nvPr>
        </p:nvSpPr>
        <p:spPr/>
        <p:txBody>
          <a:bodyPr/>
          <a:lstStyle/>
          <a:p>
            <a:r>
              <a:rPr lang="en-AU" altLang="en-US" smtClean="0"/>
              <a:t>13 Merrilaine Crescent, Robina, Q, 4226   Tel; 07 55 253922  Fax; 07 55 253911</a:t>
            </a:r>
            <a:endParaRPr lang="en-AU" altLang="en-US"/>
          </a:p>
        </p:txBody>
      </p:sp>
      <p:sp>
        <p:nvSpPr>
          <p:cNvPr id="6" name="Date Placeholder 5"/>
          <p:cNvSpPr>
            <a:spLocks noGrp="1"/>
          </p:cNvSpPr>
          <p:nvPr>
            <p:ph type="dt" sz="quarter" idx="12"/>
          </p:nvPr>
        </p:nvSpPr>
        <p:spPr/>
        <p:txBody>
          <a:bodyPr/>
          <a:lstStyle/>
          <a:p>
            <a:r>
              <a:rPr lang="en-AU" altLang="en-US" smtClean="0"/>
              <a:t>Prepared for XXXXXX Month 1998        </a:t>
            </a:r>
            <a:endParaRPr lang="en-AU" altLang="en-US"/>
          </a:p>
        </p:txBody>
      </p:sp>
    </p:spTree>
    <p:extLst>
      <p:ext uri="{BB962C8B-B14F-4D97-AF65-F5344CB8AC3E}">
        <p14:creationId xmlns:p14="http://schemas.microsoft.com/office/powerpoint/2010/main" val="29388828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F61A03-E28B-46CB-B64F-2CDE8CF1C4D1}" type="slidenum">
              <a:rPr lang="en-AU" altLang="en-US" smtClean="0"/>
              <a:pPr/>
              <a:t>21</a:t>
            </a:fld>
            <a:endParaRPr lang="en-AU" altLang="en-US"/>
          </a:p>
        </p:txBody>
      </p:sp>
      <p:sp>
        <p:nvSpPr>
          <p:cNvPr id="5" name="Header Placeholder 4"/>
          <p:cNvSpPr>
            <a:spLocks noGrp="1"/>
          </p:cNvSpPr>
          <p:nvPr>
            <p:ph type="hdr" sz="quarter" idx="11"/>
          </p:nvPr>
        </p:nvSpPr>
        <p:spPr/>
        <p:txBody>
          <a:bodyPr/>
          <a:lstStyle/>
          <a:p>
            <a:r>
              <a:rPr lang="en-AU" altLang="en-US" smtClean="0"/>
              <a:t>13 Merrilaine Crescent, Robina, Q, 4226   Tel; 07 55 253922  Fax; 07 55 253911</a:t>
            </a:r>
            <a:endParaRPr lang="en-AU" altLang="en-US"/>
          </a:p>
        </p:txBody>
      </p:sp>
      <p:sp>
        <p:nvSpPr>
          <p:cNvPr id="6" name="Date Placeholder 5"/>
          <p:cNvSpPr>
            <a:spLocks noGrp="1"/>
          </p:cNvSpPr>
          <p:nvPr>
            <p:ph type="dt" sz="quarter" idx="12"/>
          </p:nvPr>
        </p:nvSpPr>
        <p:spPr/>
        <p:txBody>
          <a:bodyPr/>
          <a:lstStyle/>
          <a:p>
            <a:r>
              <a:rPr lang="en-AU" altLang="en-US" smtClean="0"/>
              <a:t>Prepared for XXXXXX Month 1998        </a:t>
            </a:r>
            <a:endParaRPr lang="en-AU" altLang="en-US"/>
          </a:p>
        </p:txBody>
      </p:sp>
    </p:spTree>
    <p:extLst>
      <p:ext uri="{BB962C8B-B14F-4D97-AF65-F5344CB8AC3E}">
        <p14:creationId xmlns:p14="http://schemas.microsoft.com/office/powerpoint/2010/main" val="22011708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F61A03-E28B-46CB-B64F-2CDE8CF1C4D1}" type="slidenum">
              <a:rPr lang="en-AU" altLang="en-US" smtClean="0"/>
              <a:pPr/>
              <a:t>22</a:t>
            </a:fld>
            <a:endParaRPr lang="en-AU" altLang="en-US"/>
          </a:p>
        </p:txBody>
      </p:sp>
      <p:sp>
        <p:nvSpPr>
          <p:cNvPr id="5" name="Header Placeholder 4"/>
          <p:cNvSpPr>
            <a:spLocks noGrp="1"/>
          </p:cNvSpPr>
          <p:nvPr>
            <p:ph type="hdr" sz="quarter" idx="11"/>
          </p:nvPr>
        </p:nvSpPr>
        <p:spPr/>
        <p:txBody>
          <a:bodyPr/>
          <a:lstStyle/>
          <a:p>
            <a:r>
              <a:rPr lang="en-AU" altLang="en-US" smtClean="0"/>
              <a:t>13 Merrilaine Crescent, Robina, Q, 4226   Tel; 07 55 253922  Fax; 07 55 253911</a:t>
            </a:r>
            <a:endParaRPr lang="en-AU" altLang="en-US"/>
          </a:p>
        </p:txBody>
      </p:sp>
      <p:sp>
        <p:nvSpPr>
          <p:cNvPr id="6" name="Date Placeholder 5"/>
          <p:cNvSpPr>
            <a:spLocks noGrp="1"/>
          </p:cNvSpPr>
          <p:nvPr>
            <p:ph type="dt" sz="quarter" idx="12"/>
          </p:nvPr>
        </p:nvSpPr>
        <p:spPr/>
        <p:txBody>
          <a:bodyPr/>
          <a:lstStyle/>
          <a:p>
            <a:r>
              <a:rPr lang="en-AU" altLang="en-US" smtClean="0"/>
              <a:t>Prepared for XXXXXX Month 1998        </a:t>
            </a:r>
            <a:endParaRPr lang="en-AU" altLang="en-US"/>
          </a:p>
        </p:txBody>
      </p:sp>
    </p:spTree>
    <p:extLst>
      <p:ext uri="{BB962C8B-B14F-4D97-AF65-F5344CB8AC3E}">
        <p14:creationId xmlns:p14="http://schemas.microsoft.com/office/powerpoint/2010/main" val="1613627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F61A03-E28B-46CB-B64F-2CDE8CF1C4D1}" type="slidenum">
              <a:rPr lang="en-AU" altLang="en-US" smtClean="0"/>
              <a:pPr/>
              <a:t>23</a:t>
            </a:fld>
            <a:endParaRPr lang="en-AU" altLang="en-US"/>
          </a:p>
        </p:txBody>
      </p:sp>
      <p:sp>
        <p:nvSpPr>
          <p:cNvPr id="5" name="Header Placeholder 4"/>
          <p:cNvSpPr>
            <a:spLocks noGrp="1"/>
          </p:cNvSpPr>
          <p:nvPr>
            <p:ph type="hdr" sz="quarter" idx="11"/>
          </p:nvPr>
        </p:nvSpPr>
        <p:spPr/>
        <p:txBody>
          <a:bodyPr/>
          <a:lstStyle/>
          <a:p>
            <a:r>
              <a:rPr lang="en-AU" altLang="en-US" smtClean="0"/>
              <a:t>13 Merrilaine Crescent, Robina, Q, 4226   Tel; 07 55 253922  Fax; 07 55 253911</a:t>
            </a:r>
            <a:endParaRPr lang="en-AU" altLang="en-US"/>
          </a:p>
        </p:txBody>
      </p:sp>
      <p:sp>
        <p:nvSpPr>
          <p:cNvPr id="6" name="Date Placeholder 5"/>
          <p:cNvSpPr>
            <a:spLocks noGrp="1"/>
          </p:cNvSpPr>
          <p:nvPr>
            <p:ph type="dt" sz="quarter" idx="12"/>
          </p:nvPr>
        </p:nvSpPr>
        <p:spPr/>
        <p:txBody>
          <a:bodyPr/>
          <a:lstStyle/>
          <a:p>
            <a:r>
              <a:rPr lang="en-AU" altLang="en-US" smtClean="0"/>
              <a:t>Prepared for XXXXXX Month 1998        </a:t>
            </a:r>
            <a:endParaRPr lang="en-AU" altLang="en-US"/>
          </a:p>
        </p:txBody>
      </p:sp>
    </p:spTree>
    <p:extLst>
      <p:ext uri="{BB962C8B-B14F-4D97-AF65-F5344CB8AC3E}">
        <p14:creationId xmlns:p14="http://schemas.microsoft.com/office/powerpoint/2010/main" val="21553704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F61A03-E28B-46CB-B64F-2CDE8CF1C4D1}" type="slidenum">
              <a:rPr lang="en-AU" altLang="en-US" smtClean="0"/>
              <a:pPr/>
              <a:t>24</a:t>
            </a:fld>
            <a:endParaRPr lang="en-AU" altLang="en-US"/>
          </a:p>
        </p:txBody>
      </p:sp>
      <p:sp>
        <p:nvSpPr>
          <p:cNvPr id="5" name="Header Placeholder 4"/>
          <p:cNvSpPr>
            <a:spLocks noGrp="1"/>
          </p:cNvSpPr>
          <p:nvPr>
            <p:ph type="hdr" sz="quarter" idx="11"/>
          </p:nvPr>
        </p:nvSpPr>
        <p:spPr/>
        <p:txBody>
          <a:bodyPr/>
          <a:lstStyle/>
          <a:p>
            <a:r>
              <a:rPr lang="en-AU" altLang="en-US" smtClean="0"/>
              <a:t>13 Merrilaine Crescent, Robina, Q, 4226   Tel; 07 55 253922  Fax; 07 55 253911</a:t>
            </a:r>
            <a:endParaRPr lang="en-AU" altLang="en-US"/>
          </a:p>
        </p:txBody>
      </p:sp>
      <p:sp>
        <p:nvSpPr>
          <p:cNvPr id="6" name="Date Placeholder 5"/>
          <p:cNvSpPr>
            <a:spLocks noGrp="1"/>
          </p:cNvSpPr>
          <p:nvPr>
            <p:ph type="dt" sz="quarter" idx="12"/>
          </p:nvPr>
        </p:nvSpPr>
        <p:spPr/>
        <p:txBody>
          <a:bodyPr/>
          <a:lstStyle/>
          <a:p>
            <a:r>
              <a:rPr lang="en-AU" altLang="en-US" smtClean="0"/>
              <a:t>Prepared for XXXXXX Month 1998        </a:t>
            </a:r>
            <a:endParaRPr lang="en-AU" altLang="en-US"/>
          </a:p>
        </p:txBody>
      </p:sp>
    </p:spTree>
    <p:extLst>
      <p:ext uri="{BB962C8B-B14F-4D97-AF65-F5344CB8AC3E}">
        <p14:creationId xmlns:p14="http://schemas.microsoft.com/office/powerpoint/2010/main" val="7771761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F61A03-E28B-46CB-B64F-2CDE8CF1C4D1}" type="slidenum">
              <a:rPr lang="en-AU" altLang="en-US" smtClean="0"/>
              <a:pPr/>
              <a:t>25</a:t>
            </a:fld>
            <a:endParaRPr lang="en-AU" altLang="en-US"/>
          </a:p>
        </p:txBody>
      </p:sp>
      <p:sp>
        <p:nvSpPr>
          <p:cNvPr id="5" name="Header Placeholder 4"/>
          <p:cNvSpPr>
            <a:spLocks noGrp="1"/>
          </p:cNvSpPr>
          <p:nvPr>
            <p:ph type="hdr" sz="quarter" idx="11"/>
          </p:nvPr>
        </p:nvSpPr>
        <p:spPr/>
        <p:txBody>
          <a:bodyPr/>
          <a:lstStyle/>
          <a:p>
            <a:r>
              <a:rPr lang="en-AU" altLang="en-US" smtClean="0"/>
              <a:t>13 Merrilaine Crescent, Robina, Q, 4226   Tel; 07 55 253922  Fax; 07 55 253911</a:t>
            </a:r>
            <a:endParaRPr lang="en-AU" altLang="en-US"/>
          </a:p>
        </p:txBody>
      </p:sp>
      <p:sp>
        <p:nvSpPr>
          <p:cNvPr id="6" name="Date Placeholder 5"/>
          <p:cNvSpPr>
            <a:spLocks noGrp="1"/>
          </p:cNvSpPr>
          <p:nvPr>
            <p:ph type="dt" sz="quarter" idx="12"/>
          </p:nvPr>
        </p:nvSpPr>
        <p:spPr/>
        <p:txBody>
          <a:bodyPr/>
          <a:lstStyle/>
          <a:p>
            <a:r>
              <a:rPr lang="en-AU" altLang="en-US" smtClean="0"/>
              <a:t>Prepared for XXXXXX Month 1998        </a:t>
            </a:r>
            <a:endParaRPr lang="en-AU" altLang="en-US"/>
          </a:p>
        </p:txBody>
      </p:sp>
    </p:spTree>
    <p:extLst>
      <p:ext uri="{BB962C8B-B14F-4D97-AF65-F5344CB8AC3E}">
        <p14:creationId xmlns:p14="http://schemas.microsoft.com/office/powerpoint/2010/main" val="28300796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F61A03-E28B-46CB-B64F-2CDE8CF1C4D1}" type="slidenum">
              <a:rPr lang="en-AU" altLang="en-US" smtClean="0"/>
              <a:pPr/>
              <a:t>26</a:t>
            </a:fld>
            <a:endParaRPr lang="en-AU" altLang="en-US"/>
          </a:p>
        </p:txBody>
      </p:sp>
      <p:sp>
        <p:nvSpPr>
          <p:cNvPr id="5" name="Header Placeholder 4"/>
          <p:cNvSpPr>
            <a:spLocks noGrp="1"/>
          </p:cNvSpPr>
          <p:nvPr>
            <p:ph type="hdr" sz="quarter" idx="11"/>
          </p:nvPr>
        </p:nvSpPr>
        <p:spPr/>
        <p:txBody>
          <a:bodyPr/>
          <a:lstStyle/>
          <a:p>
            <a:r>
              <a:rPr lang="en-AU" altLang="en-US" smtClean="0"/>
              <a:t>13 Merrilaine Crescent, Robina, Q, 4226   Tel; 07 55 253922  Fax; 07 55 253911</a:t>
            </a:r>
            <a:endParaRPr lang="en-AU" altLang="en-US"/>
          </a:p>
        </p:txBody>
      </p:sp>
      <p:sp>
        <p:nvSpPr>
          <p:cNvPr id="6" name="Date Placeholder 5"/>
          <p:cNvSpPr>
            <a:spLocks noGrp="1"/>
          </p:cNvSpPr>
          <p:nvPr>
            <p:ph type="dt" sz="quarter" idx="12"/>
          </p:nvPr>
        </p:nvSpPr>
        <p:spPr/>
        <p:txBody>
          <a:bodyPr/>
          <a:lstStyle/>
          <a:p>
            <a:r>
              <a:rPr lang="en-AU" altLang="en-US" smtClean="0"/>
              <a:t>Prepared for XXXXXX Month 1998        </a:t>
            </a:r>
            <a:endParaRPr lang="en-AU" altLang="en-US"/>
          </a:p>
        </p:txBody>
      </p:sp>
    </p:spTree>
    <p:extLst>
      <p:ext uri="{BB962C8B-B14F-4D97-AF65-F5344CB8AC3E}">
        <p14:creationId xmlns:p14="http://schemas.microsoft.com/office/powerpoint/2010/main" val="10303408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F61A03-E28B-46CB-B64F-2CDE8CF1C4D1}" type="slidenum">
              <a:rPr lang="en-AU" altLang="en-US" smtClean="0"/>
              <a:pPr/>
              <a:t>27</a:t>
            </a:fld>
            <a:endParaRPr lang="en-AU" altLang="en-US"/>
          </a:p>
        </p:txBody>
      </p:sp>
      <p:sp>
        <p:nvSpPr>
          <p:cNvPr id="5" name="Header Placeholder 4"/>
          <p:cNvSpPr>
            <a:spLocks noGrp="1"/>
          </p:cNvSpPr>
          <p:nvPr>
            <p:ph type="hdr" sz="quarter" idx="11"/>
          </p:nvPr>
        </p:nvSpPr>
        <p:spPr/>
        <p:txBody>
          <a:bodyPr/>
          <a:lstStyle/>
          <a:p>
            <a:r>
              <a:rPr lang="en-AU" altLang="en-US" smtClean="0"/>
              <a:t>13 Merrilaine Crescent, Robina, Q, 4226   Tel; 07 55 253922  Fax; 07 55 253911</a:t>
            </a:r>
            <a:endParaRPr lang="en-AU" altLang="en-US"/>
          </a:p>
        </p:txBody>
      </p:sp>
      <p:sp>
        <p:nvSpPr>
          <p:cNvPr id="6" name="Date Placeholder 5"/>
          <p:cNvSpPr>
            <a:spLocks noGrp="1"/>
          </p:cNvSpPr>
          <p:nvPr>
            <p:ph type="dt" sz="quarter" idx="12"/>
          </p:nvPr>
        </p:nvSpPr>
        <p:spPr/>
        <p:txBody>
          <a:bodyPr/>
          <a:lstStyle/>
          <a:p>
            <a:r>
              <a:rPr lang="en-AU" altLang="en-US" smtClean="0"/>
              <a:t>Prepared for XXXXXX Month 1998        </a:t>
            </a:r>
            <a:endParaRPr lang="en-AU" altLang="en-US"/>
          </a:p>
        </p:txBody>
      </p:sp>
    </p:spTree>
    <p:extLst>
      <p:ext uri="{BB962C8B-B14F-4D97-AF65-F5344CB8AC3E}">
        <p14:creationId xmlns:p14="http://schemas.microsoft.com/office/powerpoint/2010/main" val="41391917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F61A03-E28B-46CB-B64F-2CDE8CF1C4D1}" type="slidenum">
              <a:rPr lang="en-AU" altLang="en-US" smtClean="0"/>
              <a:pPr/>
              <a:t>28</a:t>
            </a:fld>
            <a:endParaRPr lang="en-AU" altLang="en-US"/>
          </a:p>
        </p:txBody>
      </p:sp>
      <p:sp>
        <p:nvSpPr>
          <p:cNvPr id="5" name="Header Placeholder 4"/>
          <p:cNvSpPr>
            <a:spLocks noGrp="1"/>
          </p:cNvSpPr>
          <p:nvPr>
            <p:ph type="hdr" sz="quarter" idx="11"/>
          </p:nvPr>
        </p:nvSpPr>
        <p:spPr/>
        <p:txBody>
          <a:bodyPr/>
          <a:lstStyle/>
          <a:p>
            <a:r>
              <a:rPr lang="en-AU" altLang="en-US" smtClean="0"/>
              <a:t>13 Merrilaine Crescent, Robina, Q, 4226   Tel; 07 55 253922  Fax; 07 55 253911</a:t>
            </a:r>
            <a:endParaRPr lang="en-AU" altLang="en-US"/>
          </a:p>
        </p:txBody>
      </p:sp>
      <p:sp>
        <p:nvSpPr>
          <p:cNvPr id="6" name="Date Placeholder 5"/>
          <p:cNvSpPr>
            <a:spLocks noGrp="1"/>
          </p:cNvSpPr>
          <p:nvPr>
            <p:ph type="dt" sz="quarter" idx="12"/>
          </p:nvPr>
        </p:nvSpPr>
        <p:spPr/>
        <p:txBody>
          <a:bodyPr/>
          <a:lstStyle/>
          <a:p>
            <a:r>
              <a:rPr lang="en-AU" altLang="en-US" smtClean="0"/>
              <a:t>Prepared for XXXXXX Month 1998        </a:t>
            </a:r>
            <a:endParaRPr lang="en-AU" altLang="en-US"/>
          </a:p>
        </p:txBody>
      </p:sp>
    </p:spTree>
    <p:extLst>
      <p:ext uri="{BB962C8B-B14F-4D97-AF65-F5344CB8AC3E}">
        <p14:creationId xmlns:p14="http://schemas.microsoft.com/office/powerpoint/2010/main" val="359030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F61A03-E28B-46CB-B64F-2CDE8CF1C4D1}" type="slidenum">
              <a:rPr lang="en-AU" altLang="en-US" smtClean="0"/>
              <a:pPr/>
              <a:t>29</a:t>
            </a:fld>
            <a:endParaRPr lang="en-AU" altLang="en-US"/>
          </a:p>
        </p:txBody>
      </p:sp>
      <p:sp>
        <p:nvSpPr>
          <p:cNvPr id="5" name="Header Placeholder 4"/>
          <p:cNvSpPr>
            <a:spLocks noGrp="1"/>
          </p:cNvSpPr>
          <p:nvPr>
            <p:ph type="hdr" sz="quarter" idx="11"/>
          </p:nvPr>
        </p:nvSpPr>
        <p:spPr/>
        <p:txBody>
          <a:bodyPr/>
          <a:lstStyle/>
          <a:p>
            <a:r>
              <a:rPr lang="en-AU" altLang="en-US" smtClean="0"/>
              <a:t>13 Merrilaine Crescent, Robina, Q, 4226   Tel; 07 55 253922  Fax; 07 55 253911</a:t>
            </a:r>
            <a:endParaRPr lang="en-AU" altLang="en-US"/>
          </a:p>
        </p:txBody>
      </p:sp>
      <p:sp>
        <p:nvSpPr>
          <p:cNvPr id="6" name="Date Placeholder 5"/>
          <p:cNvSpPr>
            <a:spLocks noGrp="1"/>
          </p:cNvSpPr>
          <p:nvPr>
            <p:ph type="dt" sz="quarter" idx="12"/>
          </p:nvPr>
        </p:nvSpPr>
        <p:spPr/>
        <p:txBody>
          <a:bodyPr/>
          <a:lstStyle/>
          <a:p>
            <a:r>
              <a:rPr lang="en-AU" altLang="en-US" smtClean="0"/>
              <a:t>Prepared for XXXXXX Month 1998        </a:t>
            </a:r>
            <a:endParaRPr lang="en-AU" altLang="en-US"/>
          </a:p>
        </p:txBody>
      </p:sp>
    </p:spTree>
    <p:extLst>
      <p:ext uri="{BB962C8B-B14F-4D97-AF65-F5344CB8AC3E}">
        <p14:creationId xmlns:p14="http://schemas.microsoft.com/office/powerpoint/2010/main" val="1756649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F61A03-E28B-46CB-B64F-2CDE8CF1C4D1}" type="slidenum">
              <a:rPr lang="en-AU" altLang="en-US" smtClean="0"/>
              <a:pPr/>
              <a:t>3</a:t>
            </a:fld>
            <a:endParaRPr lang="en-AU" altLang="en-US"/>
          </a:p>
        </p:txBody>
      </p:sp>
      <p:sp>
        <p:nvSpPr>
          <p:cNvPr id="5" name="Header Placeholder 4"/>
          <p:cNvSpPr>
            <a:spLocks noGrp="1"/>
          </p:cNvSpPr>
          <p:nvPr>
            <p:ph type="hdr" sz="quarter" idx="11"/>
          </p:nvPr>
        </p:nvSpPr>
        <p:spPr/>
        <p:txBody>
          <a:bodyPr/>
          <a:lstStyle/>
          <a:p>
            <a:r>
              <a:rPr lang="en-AU" altLang="en-US" smtClean="0"/>
              <a:t>13 Merrilaine Crescent, Robina, Q, 4226   Tel; 07 55 253922  Fax; 07 55 253911</a:t>
            </a:r>
            <a:endParaRPr lang="en-AU" altLang="en-US"/>
          </a:p>
        </p:txBody>
      </p:sp>
      <p:sp>
        <p:nvSpPr>
          <p:cNvPr id="6" name="Date Placeholder 5"/>
          <p:cNvSpPr>
            <a:spLocks noGrp="1"/>
          </p:cNvSpPr>
          <p:nvPr>
            <p:ph type="dt" sz="quarter" idx="12"/>
          </p:nvPr>
        </p:nvSpPr>
        <p:spPr/>
        <p:txBody>
          <a:bodyPr/>
          <a:lstStyle/>
          <a:p>
            <a:r>
              <a:rPr lang="en-AU" altLang="en-US" smtClean="0"/>
              <a:t>Prepared for XXXXXX Month 1998        </a:t>
            </a:r>
            <a:endParaRPr lang="en-AU" altLang="en-US"/>
          </a:p>
        </p:txBody>
      </p:sp>
    </p:spTree>
    <p:extLst>
      <p:ext uri="{BB962C8B-B14F-4D97-AF65-F5344CB8AC3E}">
        <p14:creationId xmlns:p14="http://schemas.microsoft.com/office/powerpoint/2010/main" val="32226192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F61A03-E28B-46CB-B64F-2CDE8CF1C4D1}" type="slidenum">
              <a:rPr lang="en-AU" altLang="en-US" smtClean="0"/>
              <a:pPr/>
              <a:t>30</a:t>
            </a:fld>
            <a:endParaRPr lang="en-AU" altLang="en-US"/>
          </a:p>
        </p:txBody>
      </p:sp>
      <p:sp>
        <p:nvSpPr>
          <p:cNvPr id="5" name="Header Placeholder 4"/>
          <p:cNvSpPr>
            <a:spLocks noGrp="1"/>
          </p:cNvSpPr>
          <p:nvPr>
            <p:ph type="hdr" sz="quarter" idx="11"/>
          </p:nvPr>
        </p:nvSpPr>
        <p:spPr/>
        <p:txBody>
          <a:bodyPr/>
          <a:lstStyle/>
          <a:p>
            <a:r>
              <a:rPr lang="en-AU" altLang="en-US" smtClean="0"/>
              <a:t>13 Merrilaine Crescent, Robina, Q, 4226   Tel; 07 55 253922  Fax; 07 55 253911</a:t>
            </a:r>
            <a:endParaRPr lang="en-AU" altLang="en-US"/>
          </a:p>
        </p:txBody>
      </p:sp>
      <p:sp>
        <p:nvSpPr>
          <p:cNvPr id="6" name="Date Placeholder 5"/>
          <p:cNvSpPr>
            <a:spLocks noGrp="1"/>
          </p:cNvSpPr>
          <p:nvPr>
            <p:ph type="dt" sz="quarter" idx="12"/>
          </p:nvPr>
        </p:nvSpPr>
        <p:spPr/>
        <p:txBody>
          <a:bodyPr/>
          <a:lstStyle/>
          <a:p>
            <a:r>
              <a:rPr lang="en-AU" altLang="en-US" smtClean="0"/>
              <a:t>Prepared for XXXXXX Month 1998        </a:t>
            </a:r>
            <a:endParaRPr lang="en-AU" altLang="en-US"/>
          </a:p>
        </p:txBody>
      </p:sp>
    </p:spTree>
    <p:extLst>
      <p:ext uri="{BB962C8B-B14F-4D97-AF65-F5344CB8AC3E}">
        <p14:creationId xmlns:p14="http://schemas.microsoft.com/office/powerpoint/2010/main" val="21255454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F61A03-E28B-46CB-B64F-2CDE8CF1C4D1}" type="slidenum">
              <a:rPr lang="en-AU" altLang="en-US" smtClean="0"/>
              <a:pPr/>
              <a:t>31</a:t>
            </a:fld>
            <a:endParaRPr lang="en-AU" altLang="en-US"/>
          </a:p>
        </p:txBody>
      </p:sp>
      <p:sp>
        <p:nvSpPr>
          <p:cNvPr id="5" name="Header Placeholder 4"/>
          <p:cNvSpPr>
            <a:spLocks noGrp="1"/>
          </p:cNvSpPr>
          <p:nvPr>
            <p:ph type="hdr" sz="quarter" idx="11"/>
          </p:nvPr>
        </p:nvSpPr>
        <p:spPr/>
        <p:txBody>
          <a:bodyPr/>
          <a:lstStyle/>
          <a:p>
            <a:r>
              <a:rPr lang="en-AU" altLang="en-US" smtClean="0"/>
              <a:t>13 Merrilaine Crescent, Robina, Q, 4226   Tel; 07 55 253922  Fax; 07 55 253911</a:t>
            </a:r>
            <a:endParaRPr lang="en-AU" altLang="en-US"/>
          </a:p>
        </p:txBody>
      </p:sp>
      <p:sp>
        <p:nvSpPr>
          <p:cNvPr id="6" name="Date Placeholder 5"/>
          <p:cNvSpPr>
            <a:spLocks noGrp="1"/>
          </p:cNvSpPr>
          <p:nvPr>
            <p:ph type="dt" sz="quarter" idx="12"/>
          </p:nvPr>
        </p:nvSpPr>
        <p:spPr/>
        <p:txBody>
          <a:bodyPr/>
          <a:lstStyle/>
          <a:p>
            <a:r>
              <a:rPr lang="en-AU" altLang="en-US" smtClean="0"/>
              <a:t>Prepared for XXXXXX Month 1998        </a:t>
            </a:r>
            <a:endParaRPr lang="en-AU" altLang="en-US"/>
          </a:p>
        </p:txBody>
      </p:sp>
    </p:spTree>
    <p:extLst>
      <p:ext uri="{BB962C8B-B14F-4D97-AF65-F5344CB8AC3E}">
        <p14:creationId xmlns:p14="http://schemas.microsoft.com/office/powerpoint/2010/main" val="41059923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F61A03-E28B-46CB-B64F-2CDE8CF1C4D1}" type="slidenum">
              <a:rPr lang="en-AU" altLang="en-US" smtClean="0"/>
              <a:pPr/>
              <a:t>32</a:t>
            </a:fld>
            <a:endParaRPr lang="en-AU" altLang="en-US"/>
          </a:p>
        </p:txBody>
      </p:sp>
      <p:sp>
        <p:nvSpPr>
          <p:cNvPr id="5" name="Header Placeholder 4"/>
          <p:cNvSpPr>
            <a:spLocks noGrp="1"/>
          </p:cNvSpPr>
          <p:nvPr>
            <p:ph type="hdr" sz="quarter" idx="11"/>
          </p:nvPr>
        </p:nvSpPr>
        <p:spPr/>
        <p:txBody>
          <a:bodyPr/>
          <a:lstStyle/>
          <a:p>
            <a:r>
              <a:rPr lang="en-AU" altLang="en-US" smtClean="0"/>
              <a:t>13 Merrilaine Crescent, Robina, Q, 4226   Tel; 07 55 253922  Fax; 07 55 253911</a:t>
            </a:r>
            <a:endParaRPr lang="en-AU" altLang="en-US"/>
          </a:p>
        </p:txBody>
      </p:sp>
      <p:sp>
        <p:nvSpPr>
          <p:cNvPr id="6" name="Date Placeholder 5"/>
          <p:cNvSpPr>
            <a:spLocks noGrp="1"/>
          </p:cNvSpPr>
          <p:nvPr>
            <p:ph type="dt" sz="quarter" idx="12"/>
          </p:nvPr>
        </p:nvSpPr>
        <p:spPr/>
        <p:txBody>
          <a:bodyPr/>
          <a:lstStyle/>
          <a:p>
            <a:r>
              <a:rPr lang="en-AU" altLang="en-US" smtClean="0"/>
              <a:t>Prepared for XXXXXX Month 1998        </a:t>
            </a:r>
            <a:endParaRPr lang="en-AU" altLang="en-US"/>
          </a:p>
        </p:txBody>
      </p:sp>
    </p:spTree>
    <p:extLst>
      <p:ext uri="{BB962C8B-B14F-4D97-AF65-F5344CB8AC3E}">
        <p14:creationId xmlns:p14="http://schemas.microsoft.com/office/powerpoint/2010/main" val="2190015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F61A03-E28B-46CB-B64F-2CDE8CF1C4D1}" type="slidenum">
              <a:rPr lang="en-AU" altLang="en-US" smtClean="0"/>
              <a:pPr/>
              <a:t>33</a:t>
            </a:fld>
            <a:endParaRPr lang="en-AU" altLang="en-US"/>
          </a:p>
        </p:txBody>
      </p:sp>
      <p:sp>
        <p:nvSpPr>
          <p:cNvPr id="5" name="Header Placeholder 4"/>
          <p:cNvSpPr>
            <a:spLocks noGrp="1"/>
          </p:cNvSpPr>
          <p:nvPr>
            <p:ph type="hdr" sz="quarter" idx="11"/>
          </p:nvPr>
        </p:nvSpPr>
        <p:spPr/>
        <p:txBody>
          <a:bodyPr/>
          <a:lstStyle/>
          <a:p>
            <a:r>
              <a:rPr lang="en-AU" altLang="en-US" smtClean="0"/>
              <a:t>13 Merrilaine Crescent, Robina, Q, 4226   Tel; 07 55 253922  Fax; 07 55 253911</a:t>
            </a:r>
            <a:endParaRPr lang="en-AU" altLang="en-US"/>
          </a:p>
        </p:txBody>
      </p:sp>
      <p:sp>
        <p:nvSpPr>
          <p:cNvPr id="6" name="Date Placeholder 5"/>
          <p:cNvSpPr>
            <a:spLocks noGrp="1"/>
          </p:cNvSpPr>
          <p:nvPr>
            <p:ph type="dt" sz="quarter" idx="12"/>
          </p:nvPr>
        </p:nvSpPr>
        <p:spPr/>
        <p:txBody>
          <a:bodyPr/>
          <a:lstStyle/>
          <a:p>
            <a:r>
              <a:rPr lang="en-AU" altLang="en-US" smtClean="0"/>
              <a:t>Prepared for XXXXXX Month 1998        </a:t>
            </a:r>
            <a:endParaRPr lang="en-AU" altLang="en-US"/>
          </a:p>
        </p:txBody>
      </p:sp>
    </p:spTree>
    <p:extLst>
      <p:ext uri="{BB962C8B-B14F-4D97-AF65-F5344CB8AC3E}">
        <p14:creationId xmlns:p14="http://schemas.microsoft.com/office/powerpoint/2010/main" val="1468819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F61A03-E28B-46CB-B64F-2CDE8CF1C4D1}" type="slidenum">
              <a:rPr lang="en-AU" altLang="en-US" smtClean="0"/>
              <a:pPr/>
              <a:t>4</a:t>
            </a:fld>
            <a:endParaRPr lang="en-AU" altLang="en-US"/>
          </a:p>
        </p:txBody>
      </p:sp>
      <p:sp>
        <p:nvSpPr>
          <p:cNvPr id="5" name="Header Placeholder 4"/>
          <p:cNvSpPr>
            <a:spLocks noGrp="1"/>
          </p:cNvSpPr>
          <p:nvPr>
            <p:ph type="hdr" sz="quarter" idx="11"/>
          </p:nvPr>
        </p:nvSpPr>
        <p:spPr/>
        <p:txBody>
          <a:bodyPr/>
          <a:lstStyle/>
          <a:p>
            <a:r>
              <a:rPr lang="en-AU" altLang="en-US" smtClean="0"/>
              <a:t>13 Merrilaine Crescent, Robina, Q, 4226   Tel; 07 55 253922  Fax; 07 55 253911</a:t>
            </a:r>
            <a:endParaRPr lang="en-AU" altLang="en-US"/>
          </a:p>
        </p:txBody>
      </p:sp>
      <p:sp>
        <p:nvSpPr>
          <p:cNvPr id="6" name="Date Placeholder 5"/>
          <p:cNvSpPr>
            <a:spLocks noGrp="1"/>
          </p:cNvSpPr>
          <p:nvPr>
            <p:ph type="dt" sz="quarter" idx="12"/>
          </p:nvPr>
        </p:nvSpPr>
        <p:spPr/>
        <p:txBody>
          <a:bodyPr/>
          <a:lstStyle/>
          <a:p>
            <a:r>
              <a:rPr lang="en-AU" altLang="en-US" smtClean="0"/>
              <a:t>Prepared for XXXXXX Month 1998        </a:t>
            </a:r>
            <a:endParaRPr lang="en-AU" altLang="en-US"/>
          </a:p>
        </p:txBody>
      </p:sp>
    </p:spTree>
    <p:extLst>
      <p:ext uri="{BB962C8B-B14F-4D97-AF65-F5344CB8AC3E}">
        <p14:creationId xmlns:p14="http://schemas.microsoft.com/office/powerpoint/2010/main" val="3821126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F61A03-E28B-46CB-B64F-2CDE8CF1C4D1}" type="slidenum">
              <a:rPr lang="en-AU" altLang="en-US" smtClean="0"/>
              <a:pPr/>
              <a:t>5</a:t>
            </a:fld>
            <a:endParaRPr lang="en-AU" altLang="en-US"/>
          </a:p>
        </p:txBody>
      </p:sp>
      <p:sp>
        <p:nvSpPr>
          <p:cNvPr id="5" name="Header Placeholder 4"/>
          <p:cNvSpPr>
            <a:spLocks noGrp="1"/>
          </p:cNvSpPr>
          <p:nvPr>
            <p:ph type="hdr" sz="quarter" idx="11"/>
          </p:nvPr>
        </p:nvSpPr>
        <p:spPr/>
        <p:txBody>
          <a:bodyPr/>
          <a:lstStyle/>
          <a:p>
            <a:r>
              <a:rPr lang="en-AU" altLang="en-US" smtClean="0"/>
              <a:t>13 Merrilaine Crescent, Robina, Q, 4226   Tel; 07 55 253922  Fax; 07 55 253911</a:t>
            </a:r>
            <a:endParaRPr lang="en-AU" altLang="en-US"/>
          </a:p>
        </p:txBody>
      </p:sp>
      <p:sp>
        <p:nvSpPr>
          <p:cNvPr id="6" name="Date Placeholder 5"/>
          <p:cNvSpPr>
            <a:spLocks noGrp="1"/>
          </p:cNvSpPr>
          <p:nvPr>
            <p:ph type="dt" sz="quarter" idx="12"/>
          </p:nvPr>
        </p:nvSpPr>
        <p:spPr/>
        <p:txBody>
          <a:bodyPr/>
          <a:lstStyle/>
          <a:p>
            <a:r>
              <a:rPr lang="en-AU" altLang="en-US" smtClean="0"/>
              <a:t>Prepared for XXXXXX Month 1998        </a:t>
            </a:r>
            <a:endParaRPr lang="en-AU" altLang="en-US"/>
          </a:p>
        </p:txBody>
      </p:sp>
    </p:spTree>
    <p:extLst>
      <p:ext uri="{BB962C8B-B14F-4D97-AF65-F5344CB8AC3E}">
        <p14:creationId xmlns:p14="http://schemas.microsoft.com/office/powerpoint/2010/main" val="4181452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F61A03-E28B-46CB-B64F-2CDE8CF1C4D1}" type="slidenum">
              <a:rPr lang="en-AU" altLang="en-US" smtClean="0"/>
              <a:pPr/>
              <a:t>6</a:t>
            </a:fld>
            <a:endParaRPr lang="en-AU" altLang="en-US"/>
          </a:p>
        </p:txBody>
      </p:sp>
      <p:sp>
        <p:nvSpPr>
          <p:cNvPr id="5" name="Header Placeholder 4"/>
          <p:cNvSpPr>
            <a:spLocks noGrp="1"/>
          </p:cNvSpPr>
          <p:nvPr>
            <p:ph type="hdr" sz="quarter" idx="11"/>
          </p:nvPr>
        </p:nvSpPr>
        <p:spPr/>
        <p:txBody>
          <a:bodyPr/>
          <a:lstStyle/>
          <a:p>
            <a:r>
              <a:rPr lang="en-AU" altLang="en-US" smtClean="0"/>
              <a:t>13 Merrilaine Crescent, Robina, Q, 4226   Tel; 07 55 253922  Fax; 07 55 253911</a:t>
            </a:r>
            <a:endParaRPr lang="en-AU" altLang="en-US"/>
          </a:p>
        </p:txBody>
      </p:sp>
      <p:sp>
        <p:nvSpPr>
          <p:cNvPr id="6" name="Date Placeholder 5"/>
          <p:cNvSpPr>
            <a:spLocks noGrp="1"/>
          </p:cNvSpPr>
          <p:nvPr>
            <p:ph type="dt" sz="quarter" idx="12"/>
          </p:nvPr>
        </p:nvSpPr>
        <p:spPr/>
        <p:txBody>
          <a:bodyPr/>
          <a:lstStyle/>
          <a:p>
            <a:r>
              <a:rPr lang="en-AU" altLang="en-US" smtClean="0"/>
              <a:t>Prepared for XXXXXX Month 1998        </a:t>
            </a:r>
            <a:endParaRPr lang="en-AU" altLang="en-US"/>
          </a:p>
        </p:txBody>
      </p:sp>
    </p:spTree>
    <p:extLst>
      <p:ext uri="{BB962C8B-B14F-4D97-AF65-F5344CB8AC3E}">
        <p14:creationId xmlns:p14="http://schemas.microsoft.com/office/powerpoint/2010/main" val="982521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F61A03-E28B-46CB-B64F-2CDE8CF1C4D1}" type="slidenum">
              <a:rPr lang="en-AU" altLang="en-US" smtClean="0"/>
              <a:pPr/>
              <a:t>7</a:t>
            </a:fld>
            <a:endParaRPr lang="en-AU" altLang="en-US"/>
          </a:p>
        </p:txBody>
      </p:sp>
      <p:sp>
        <p:nvSpPr>
          <p:cNvPr id="5" name="Header Placeholder 4"/>
          <p:cNvSpPr>
            <a:spLocks noGrp="1"/>
          </p:cNvSpPr>
          <p:nvPr>
            <p:ph type="hdr" sz="quarter" idx="11"/>
          </p:nvPr>
        </p:nvSpPr>
        <p:spPr/>
        <p:txBody>
          <a:bodyPr/>
          <a:lstStyle/>
          <a:p>
            <a:r>
              <a:rPr lang="en-AU" altLang="en-US" smtClean="0"/>
              <a:t>13 Merrilaine Crescent, Robina, Q, 4226   Tel; 07 55 253922  Fax; 07 55 253911</a:t>
            </a:r>
            <a:endParaRPr lang="en-AU" altLang="en-US"/>
          </a:p>
        </p:txBody>
      </p:sp>
      <p:sp>
        <p:nvSpPr>
          <p:cNvPr id="6" name="Date Placeholder 5"/>
          <p:cNvSpPr>
            <a:spLocks noGrp="1"/>
          </p:cNvSpPr>
          <p:nvPr>
            <p:ph type="dt" sz="quarter" idx="12"/>
          </p:nvPr>
        </p:nvSpPr>
        <p:spPr/>
        <p:txBody>
          <a:bodyPr/>
          <a:lstStyle/>
          <a:p>
            <a:r>
              <a:rPr lang="en-AU" altLang="en-US" smtClean="0"/>
              <a:t>Prepared for XXXXXX Month 1998        </a:t>
            </a:r>
            <a:endParaRPr lang="en-AU" altLang="en-US"/>
          </a:p>
        </p:txBody>
      </p:sp>
    </p:spTree>
    <p:extLst>
      <p:ext uri="{BB962C8B-B14F-4D97-AF65-F5344CB8AC3E}">
        <p14:creationId xmlns:p14="http://schemas.microsoft.com/office/powerpoint/2010/main" val="1492667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F61A03-E28B-46CB-B64F-2CDE8CF1C4D1}" type="slidenum">
              <a:rPr lang="en-AU" altLang="en-US" smtClean="0"/>
              <a:pPr/>
              <a:t>8</a:t>
            </a:fld>
            <a:endParaRPr lang="en-AU" altLang="en-US"/>
          </a:p>
        </p:txBody>
      </p:sp>
      <p:sp>
        <p:nvSpPr>
          <p:cNvPr id="5" name="Header Placeholder 4"/>
          <p:cNvSpPr>
            <a:spLocks noGrp="1"/>
          </p:cNvSpPr>
          <p:nvPr>
            <p:ph type="hdr" sz="quarter" idx="11"/>
          </p:nvPr>
        </p:nvSpPr>
        <p:spPr/>
        <p:txBody>
          <a:bodyPr/>
          <a:lstStyle/>
          <a:p>
            <a:r>
              <a:rPr lang="en-AU" altLang="en-US" smtClean="0"/>
              <a:t>13 Merrilaine Crescent, Robina, Q, 4226   Tel; 07 55 253922  Fax; 07 55 253911</a:t>
            </a:r>
            <a:endParaRPr lang="en-AU" altLang="en-US"/>
          </a:p>
        </p:txBody>
      </p:sp>
      <p:sp>
        <p:nvSpPr>
          <p:cNvPr id="6" name="Date Placeholder 5"/>
          <p:cNvSpPr>
            <a:spLocks noGrp="1"/>
          </p:cNvSpPr>
          <p:nvPr>
            <p:ph type="dt" sz="quarter" idx="12"/>
          </p:nvPr>
        </p:nvSpPr>
        <p:spPr/>
        <p:txBody>
          <a:bodyPr/>
          <a:lstStyle/>
          <a:p>
            <a:r>
              <a:rPr lang="en-AU" altLang="en-US" smtClean="0"/>
              <a:t>Prepared for XXXXXX Month 1998        </a:t>
            </a:r>
            <a:endParaRPr lang="en-AU" altLang="en-US"/>
          </a:p>
        </p:txBody>
      </p:sp>
    </p:spTree>
    <p:extLst>
      <p:ext uri="{BB962C8B-B14F-4D97-AF65-F5344CB8AC3E}">
        <p14:creationId xmlns:p14="http://schemas.microsoft.com/office/powerpoint/2010/main" val="1877307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F61A03-E28B-46CB-B64F-2CDE8CF1C4D1}" type="slidenum">
              <a:rPr lang="en-AU" altLang="en-US" smtClean="0"/>
              <a:pPr/>
              <a:t>9</a:t>
            </a:fld>
            <a:endParaRPr lang="en-AU" altLang="en-US"/>
          </a:p>
        </p:txBody>
      </p:sp>
      <p:sp>
        <p:nvSpPr>
          <p:cNvPr id="5" name="Header Placeholder 4"/>
          <p:cNvSpPr>
            <a:spLocks noGrp="1"/>
          </p:cNvSpPr>
          <p:nvPr>
            <p:ph type="hdr" sz="quarter" idx="11"/>
          </p:nvPr>
        </p:nvSpPr>
        <p:spPr/>
        <p:txBody>
          <a:bodyPr/>
          <a:lstStyle/>
          <a:p>
            <a:r>
              <a:rPr lang="en-AU" altLang="en-US" smtClean="0"/>
              <a:t>13 Merrilaine Crescent, Robina, Q, 4226   Tel; 07 55 253922  Fax; 07 55 253911</a:t>
            </a:r>
            <a:endParaRPr lang="en-AU" altLang="en-US"/>
          </a:p>
        </p:txBody>
      </p:sp>
      <p:sp>
        <p:nvSpPr>
          <p:cNvPr id="6" name="Date Placeholder 5"/>
          <p:cNvSpPr>
            <a:spLocks noGrp="1"/>
          </p:cNvSpPr>
          <p:nvPr>
            <p:ph type="dt" sz="quarter" idx="12"/>
          </p:nvPr>
        </p:nvSpPr>
        <p:spPr/>
        <p:txBody>
          <a:bodyPr/>
          <a:lstStyle/>
          <a:p>
            <a:r>
              <a:rPr lang="en-AU" altLang="en-US" smtClean="0"/>
              <a:t>Prepared for XXXXXX Month 1998        </a:t>
            </a:r>
            <a:endParaRPr lang="en-AU" altLang="en-US"/>
          </a:p>
        </p:txBody>
      </p:sp>
    </p:spTree>
    <p:extLst>
      <p:ext uri="{BB962C8B-B14F-4D97-AF65-F5344CB8AC3E}">
        <p14:creationId xmlns:p14="http://schemas.microsoft.com/office/powerpoint/2010/main" val="1950072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5" name="Rectangle 3"/>
          <p:cNvSpPr>
            <a:spLocks noGrp="1" noChangeArrowheads="1"/>
          </p:cNvSpPr>
          <p:nvPr>
            <p:ph type="ctrTitle"/>
          </p:nvPr>
        </p:nvSpPr>
        <p:spPr bwMode="auto">
          <a:xfrm>
            <a:off x="762000" y="857250"/>
            <a:ext cx="7772400" cy="857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76197" tIns="38098" rIns="76197" bIns="38098" numCol="1" anchor="b" anchorCtr="0" compatLnSpc="1">
            <a:prstTxWarp prst="textNoShape">
              <a:avLst/>
            </a:prstTxWarp>
          </a:bodyPr>
          <a:lstStyle>
            <a:lvl1pPr>
              <a:defRPr/>
            </a:lvl1pPr>
          </a:lstStyle>
          <a:p>
            <a:pPr lvl="0"/>
            <a:r>
              <a:rPr lang="en-US" altLang="en-US" noProof="0" smtClean="0"/>
              <a:t>Click to edit Master title style</a:t>
            </a:r>
          </a:p>
        </p:txBody>
      </p:sp>
      <p:sp>
        <p:nvSpPr>
          <p:cNvPr id="3076" name="Rectangle 4"/>
          <p:cNvSpPr>
            <a:spLocks noGrp="1" noChangeArrowheads="1"/>
          </p:cNvSpPr>
          <p:nvPr>
            <p:ph type="subTitle" idx="1"/>
          </p:nvPr>
        </p:nvSpPr>
        <p:spPr>
          <a:xfrm>
            <a:off x="1447800" y="2343150"/>
            <a:ext cx="6400800" cy="1314450"/>
          </a:xfrm>
        </p:spPr>
        <p:txBody>
          <a:bodyPr/>
          <a:lstStyle>
            <a:lvl1pPr marL="0" indent="0" algn="ctr">
              <a:buFont typeface="Webdings" pitchFamily="18" charset="2"/>
              <a:buNone/>
              <a:defRPr/>
            </a:lvl1pPr>
          </a:lstStyle>
          <a:p>
            <a:pPr lvl="0"/>
            <a:r>
              <a:rPr lang="en-US" altLang="en-US" noProof="0" smtClean="0"/>
              <a:t>Click to edit Master subtitle style</a:t>
            </a:r>
          </a:p>
        </p:txBody>
      </p:sp>
      <p:sp>
        <p:nvSpPr>
          <p:cNvPr id="3077" name="Rectangle 5"/>
          <p:cNvSpPr>
            <a:spLocks noGrp="1" noChangeArrowheads="1"/>
          </p:cNvSpPr>
          <p:nvPr>
            <p:ph type="dt" sz="half" idx="2"/>
          </p:nvPr>
        </p:nvSpPr>
        <p:spPr/>
        <p:txBody>
          <a:bodyPr/>
          <a:lstStyle>
            <a:lvl1pPr>
              <a:defRPr sz="1200">
                <a:solidFill>
                  <a:srgbClr val="578963"/>
                </a:solidFill>
                <a:effectLst/>
              </a:defRPr>
            </a:lvl1pPr>
          </a:lstStyle>
          <a:p>
            <a:endParaRPr lang="en-US" altLang="en-US"/>
          </a:p>
        </p:txBody>
      </p:sp>
      <p:sp>
        <p:nvSpPr>
          <p:cNvPr id="3078" name="Rectangle 6"/>
          <p:cNvSpPr>
            <a:spLocks noGrp="1" noChangeArrowheads="1"/>
          </p:cNvSpPr>
          <p:nvPr>
            <p:ph type="ftr" sz="quarter" idx="3"/>
          </p:nvPr>
        </p:nvSpPr>
        <p:spPr/>
        <p:txBody>
          <a:bodyPr/>
          <a:lstStyle>
            <a:lvl1pPr>
              <a:defRPr sz="1200">
                <a:solidFill>
                  <a:srgbClr val="578963"/>
                </a:solidFill>
                <a:effectLst/>
              </a:defRPr>
            </a:lvl1pPr>
          </a:lstStyle>
          <a:p>
            <a:endParaRPr lang="en-US" altLang="en-US"/>
          </a:p>
        </p:txBody>
      </p:sp>
      <p:sp>
        <p:nvSpPr>
          <p:cNvPr id="3079" name="Rectangle 7"/>
          <p:cNvSpPr>
            <a:spLocks noGrp="1" noChangeArrowheads="1"/>
          </p:cNvSpPr>
          <p:nvPr>
            <p:ph type="sldNum" sz="quarter" idx="4"/>
          </p:nvPr>
        </p:nvSpPr>
        <p:spPr/>
        <p:txBody>
          <a:bodyPr/>
          <a:lstStyle>
            <a:lvl1pPr>
              <a:defRPr sz="1200">
                <a:solidFill>
                  <a:srgbClr val="578963"/>
                </a:solidFill>
                <a:effectLst/>
              </a:defRPr>
            </a:lvl1pPr>
          </a:lstStyle>
          <a:p>
            <a:fld id="{BD98A00A-0A3F-413D-B114-BB2281FD598B}"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lIns="76197" tIns="38098" rIns="76197" bIns="38098"/>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BD96429-4261-4E91-9ED8-769F8684B132}" type="slidenum">
              <a:rPr lang="en-US" altLang="en-US"/>
              <a:pPr/>
              <a:t>‹#›</a:t>
            </a:fld>
            <a:endParaRPr lang="en-US" altLang="en-US"/>
          </a:p>
        </p:txBody>
      </p:sp>
    </p:spTree>
    <p:extLst>
      <p:ext uri="{BB962C8B-B14F-4D97-AF65-F5344CB8AC3E}">
        <p14:creationId xmlns:p14="http://schemas.microsoft.com/office/powerpoint/2010/main" val="3724589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8"/>
            <a:ext cx="2057400" cy="4366022"/>
          </a:xfrm>
          <a:prstGeom prst="rect">
            <a:avLst/>
          </a:prstGeom>
        </p:spPr>
        <p:txBody>
          <a:bodyPr vert="eaVert" lIns="76197" tIns="38098" rIns="76197" bIns="38098"/>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05978"/>
            <a:ext cx="6036733" cy="436602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8A3FCC5-4338-4221-AE79-448D7A1BE649}" type="slidenum">
              <a:rPr lang="en-US" altLang="en-US"/>
              <a:pPr/>
              <a:t>‹#›</a:t>
            </a:fld>
            <a:endParaRPr lang="en-US" altLang="en-US"/>
          </a:p>
        </p:txBody>
      </p:sp>
    </p:spTree>
    <p:extLst>
      <p:ext uri="{BB962C8B-B14F-4D97-AF65-F5344CB8AC3E}">
        <p14:creationId xmlns:p14="http://schemas.microsoft.com/office/powerpoint/2010/main" val="1684875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lIns="76197" tIns="38098" rIns="76197" bIns="38098"/>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D76ED12-5A6B-4001-8580-572C17C1C123}" type="slidenum">
              <a:rPr lang="en-US" altLang="en-US"/>
              <a:pPr/>
              <a:t>‹#›</a:t>
            </a:fld>
            <a:endParaRPr lang="en-US" altLang="en-US"/>
          </a:p>
        </p:txBody>
      </p:sp>
    </p:spTree>
    <p:extLst>
      <p:ext uri="{BB962C8B-B14F-4D97-AF65-F5344CB8AC3E}">
        <p14:creationId xmlns:p14="http://schemas.microsoft.com/office/powerpoint/2010/main" val="3556389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3305176"/>
            <a:ext cx="7772400" cy="1021556"/>
          </a:xfrm>
          <a:prstGeom prst="rect">
            <a:avLst/>
          </a:prstGeom>
        </p:spPr>
        <p:txBody>
          <a:bodyPr lIns="76197" tIns="38098" rIns="76197" bIns="38098" anchor="t"/>
          <a:lstStyle>
            <a:lvl1pPr algn="l">
              <a:defRPr sz="3300" b="1" cap="all"/>
            </a:lvl1pPr>
          </a:lstStyle>
          <a:p>
            <a:r>
              <a:rPr lang="en-US" smtClean="0"/>
              <a:t>Click to edit Master title style</a:t>
            </a:r>
            <a:endParaRPr lang="en-US"/>
          </a:p>
        </p:txBody>
      </p:sp>
      <p:sp>
        <p:nvSpPr>
          <p:cNvPr id="3" name="Text Placeholder 2"/>
          <p:cNvSpPr>
            <a:spLocks noGrp="1"/>
          </p:cNvSpPr>
          <p:nvPr>
            <p:ph type="body" idx="1"/>
          </p:nvPr>
        </p:nvSpPr>
        <p:spPr>
          <a:xfrm>
            <a:off x="722489" y="2180035"/>
            <a:ext cx="7772400" cy="1125140"/>
          </a:xfrm>
        </p:spPr>
        <p:txBody>
          <a:bodyPr anchor="b"/>
          <a:lstStyle>
            <a:lvl1pPr marL="0" indent="0">
              <a:buNone/>
              <a:defRPr sz="1700"/>
            </a:lvl1pPr>
            <a:lvl2pPr marL="380985" indent="0">
              <a:buNone/>
              <a:defRPr sz="1500"/>
            </a:lvl2pPr>
            <a:lvl3pPr marL="761970" indent="0">
              <a:buNone/>
              <a:defRPr sz="1300"/>
            </a:lvl3pPr>
            <a:lvl4pPr marL="1142954" indent="0">
              <a:buNone/>
              <a:defRPr sz="1200"/>
            </a:lvl4pPr>
            <a:lvl5pPr marL="1523939" indent="0">
              <a:buNone/>
              <a:defRPr sz="1200"/>
            </a:lvl5pPr>
            <a:lvl6pPr marL="1904924" indent="0">
              <a:buNone/>
              <a:defRPr sz="1200"/>
            </a:lvl6pPr>
            <a:lvl7pPr marL="2285909" indent="0">
              <a:buNone/>
              <a:defRPr sz="1200"/>
            </a:lvl7pPr>
            <a:lvl8pPr marL="2666893" indent="0">
              <a:buNone/>
              <a:defRPr sz="1200"/>
            </a:lvl8pPr>
            <a:lvl9pPr marL="3047878" indent="0">
              <a:buNone/>
              <a:defRPr sz="12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6B30A65-9B13-4A51-AC6C-AF3B49CAE63A}" type="slidenum">
              <a:rPr lang="en-US" altLang="en-US"/>
              <a:pPr/>
              <a:t>‹#›</a:t>
            </a:fld>
            <a:endParaRPr lang="en-US" altLang="en-US"/>
          </a:p>
        </p:txBody>
      </p:sp>
    </p:spTree>
    <p:extLst>
      <p:ext uri="{BB962C8B-B14F-4D97-AF65-F5344CB8AC3E}">
        <p14:creationId xmlns:p14="http://schemas.microsoft.com/office/powerpoint/2010/main" val="3267807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lIns="76197" tIns="38098" rIns="76197" bIns="38098"/>
          <a:lstStyle/>
          <a:p>
            <a:r>
              <a:rPr lang="en-US" smtClean="0"/>
              <a:t>Click to edit Master title style</a:t>
            </a:r>
            <a:endParaRPr lang="en-US"/>
          </a:p>
        </p:txBody>
      </p:sp>
      <p:sp>
        <p:nvSpPr>
          <p:cNvPr id="3" name="Content Placeholder 2"/>
          <p:cNvSpPr>
            <a:spLocks noGrp="1"/>
          </p:cNvSpPr>
          <p:nvPr>
            <p:ph sz="half" idx="1"/>
          </p:nvPr>
        </p:nvSpPr>
        <p:spPr>
          <a:xfrm>
            <a:off x="685800" y="1485900"/>
            <a:ext cx="3818467" cy="3086100"/>
          </a:xfrm>
        </p:spPr>
        <p:txBody>
          <a:bodyPr/>
          <a:lstStyle>
            <a:lvl1pPr>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9734" y="1485900"/>
            <a:ext cx="3818467" cy="3086100"/>
          </a:xfrm>
        </p:spPr>
        <p:txBody>
          <a:bodyPr/>
          <a:lstStyle>
            <a:lvl1pPr>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330C600-D7D5-4C11-A64C-2ED89C5B5ADF}" type="slidenum">
              <a:rPr lang="en-US" altLang="en-US"/>
              <a:pPr/>
              <a:t>‹#›</a:t>
            </a:fld>
            <a:endParaRPr lang="en-US" altLang="en-US"/>
          </a:p>
        </p:txBody>
      </p:sp>
    </p:spTree>
    <p:extLst>
      <p:ext uri="{BB962C8B-B14F-4D97-AF65-F5344CB8AC3E}">
        <p14:creationId xmlns:p14="http://schemas.microsoft.com/office/powerpoint/2010/main" val="1584633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lIns="76197" tIns="38098" rIns="76197" bIns="38098"/>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012" cy="479822"/>
          </a:xfrm>
        </p:spPr>
        <p:txBody>
          <a:bodyPr anchor="b"/>
          <a:lstStyle>
            <a:lvl1pPr marL="0" indent="0">
              <a:buNone/>
              <a:defRPr sz="2000" b="1"/>
            </a:lvl1pPr>
            <a:lvl2pPr marL="380985" indent="0">
              <a:buNone/>
              <a:defRPr sz="1700" b="1"/>
            </a:lvl2pPr>
            <a:lvl3pPr marL="761970" indent="0">
              <a:buNone/>
              <a:defRPr sz="1500" b="1"/>
            </a:lvl3pPr>
            <a:lvl4pPr marL="1142954" indent="0">
              <a:buNone/>
              <a:defRPr sz="1300" b="1"/>
            </a:lvl4pPr>
            <a:lvl5pPr marL="1523939" indent="0">
              <a:buNone/>
              <a:defRPr sz="1300" b="1"/>
            </a:lvl5pPr>
            <a:lvl6pPr marL="1904924" indent="0">
              <a:buNone/>
              <a:defRPr sz="1300" b="1"/>
            </a:lvl6pPr>
            <a:lvl7pPr marL="2285909" indent="0">
              <a:buNone/>
              <a:defRPr sz="1300" b="1"/>
            </a:lvl7pPr>
            <a:lvl8pPr marL="2666893" indent="0">
              <a:buNone/>
              <a:defRPr sz="1300" b="1"/>
            </a:lvl8pPr>
            <a:lvl9pPr marL="3047878"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012" cy="2963466"/>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78" y="1151335"/>
            <a:ext cx="4041422" cy="479822"/>
          </a:xfrm>
        </p:spPr>
        <p:txBody>
          <a:bodyPr anchor="b"/>
          <a:lstStyle>
            <a:lvl1pPr marL="0" indent="0">
              <a:buNone/>
              <a:defRPr sz="2000" b="1"/>
            </a:lvl1pPr>
            <a:lvl2pPr marL="380985" indent="0">
              <a:buNone/>
              <a:defRPr sz="1700" b="1"/>
            </a:lvl2pPr>
            <a:lvl3pPr marL="761970" indent="0">
              <a:buNone/>
              <a:defRPr sz="1500" b="1"/>
            </a:lvl3pPr>
            <a:lvl4pPr marL="1142954" indent="0">
              <a:buNone/>
              <a:defRPr sz="1300" b="1"/>
            </a:lvl4pPr>
            <a:lvl5pPr marL="1523939" indent="0">
              <a:buNone/>
              <a:defRPr sz="1300" b="1"/>
            </a:lvl5pPr>
            <a:lvl6pPr marL="1904924" indent="0">
              <a:buNone/>
              <a:defRPr sz="1300" b="1"/>
            </a:lvl6pPr>
            <a:lvl7pPr marL="2285909" indent="0">
              <a:buNone/>
              <a:defRPr sz="1300" b="1"/>
            </a:lvl7pPr>
            <a:lvl8pPr marL="2666893" indent="0">
              <a:buNone/>
              <a:defRPr sz="1300" b="1"/>
            </a:lvl8pPr>
            <a:lvl9pPr marL="3047878"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4645378" y="1631156"/>
            <a:ext cx="4041422" cy="2963466"/>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F77AF789-0009-477B-8E2C-0AD239168696}" type="slidenum">
              <a:rPr lang="en-US" altLang="en-US"/>
              <a:pPr/>
              <a:t>‹#›</a:t>
            </a:fld>
            <a:endParaRPr lang="en-US" altLang="en-US"/>
          </a:p>
        </p:txBody>
      </p:sp>
    </p:spTree>
    <p:extLst>
      <p:ext uri="{BB962C8B-B14F-4D97-AF65-F5344CB8AC3E}">
        <p14:creationId xmlns:p14="http://schemas.microsoft.com/office/powerpoint/2010/main" val="116672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lIns="76197" tIns="38098" rIns="76197" bIns="38098"/>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B67B9CA3-21E4-4170-A664-BC3A81269775}" type="slidenum">
              <a:rPr lang="en-US" altLang="en-US"/>
              <a:pPr/>
              <a:t>‹#›</a:t>
            </a:fld>
            <a:endParaRPr lang="en-US" altLang="en-US"/>
          </a:p>
        </p:txBody>
      </p:sp>
    </p:spTree>
    <p:extLst>
      <p:ext uri="{BB962C8B-B14F-4D97-AF65-F5344CB8AC3E}">
        <p14:creationId xmlns:p14="http://schemas.microsoft.com/office/powerpoint/2010/main" val="4080273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24CE9E67-9E3C-42DA-8436-C96170D37D11}" type="slidenum">
              <a:rPr lang="en-US" altLang="en-US"/>
              <a:pPr/>
              <a:t>‹#›</a:t>
            </a:fld>
            <a:endParaRPr lang="en-US" altLang="en-US"/>
          </a:p>
        </p:txBody>
      </p:sp>
    </p:spTree>
    <p:extLst>
      <p:ext uri="{BB962C8B-B14F-4D97-AF65-F5344CB8AC3E}">
        <p14:creationId xmlns:p14="http://schemas.microsoft.com/office/powerpoint/2010/main" val="2509623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489" cy="871538"/>
          </a:xfrm>
          <a:prstGeom prst="rect">
            <a:avLst/>
          </a:prstGeom>
        </p:spPr>
        <p:txBody>
          <a:bodyPr lIns="76197" tIns="38098" rIns="76197" bIns="38098" anchor="b"/>
          <a:lstStyle>
            <a:lvl1pPr algn="l">
              <a:defRPr sz="1700" b="1"/>
            </a:lvl1pPr>
          </a:lstStyle>
          <a:p>
            <a:r>
              <a:rPr lang="en-US" smtClean="0"/>
              <a:t>Click to edit Master title style</a:t>
            </a:r>
            <a:endParaRPr lang="en-US"/>
          </a:p>
        </p:txBody>
      </p:sp>
      <p:sp>
        <p:nvSpPr>
          <p:cNvPr id="3" name="Content Placeholder 2"/>
          <p:cNvSpPr>
            <a:spLocks noGrp="1"/>
          </p:cNvSpPr>
          <p:nvPr>
            <p:ph idx="1"/>
          </p:nvPr>
        </p:nvSpPr>
        <p:spPr>
          <a:xfrm>
            <a:off x="3575756" y="204788"/>
            <a:ext cx="5111044" cy="4389835"/>
          </a:xfrm>
        </p:spPr>
        <p:txBody>
          <a:bodyPr/>
          <a:lstStyle>
            <a:lvl1pPr>
              <a:defRPr sz="2700"/>
            </a:lvl1pPr>
            <a:lvl2pPr>
              <a:defRPr sz="23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6"/>
            <a:ext cx="3008489" cy="3518297"/>
          </a:xfrm>
        </p:spPr>
        <p:txBody>
          <a:bodyPr/>
          <a:lstStyle>
            <a:lvl1pPr marL="0" indent="0">
              <a:buNone/>
              <a:defRPr sz="1200"/>
            </a:lvl1pPr>
            <a:lvl2pPr marL="380985" indent="0">
              <a:buNone/>
              <a:defRPr sz="1000"/>
            </a:lvl2pPr>
            <a:lvl3pPr marL="761970" indent="0">
              <a:buNone/>
              <a:defRPr sz="800"/>
            </a:lvl3pPr>
            <a:lvl4pPr marL="1142954" indent="0">
              <a:buNone/>
              <a:defRPr sz="700"/>
            </a:lvl4pPr>
            <a:lvl5pPr marL="1523939" indent="0">
              <a:buNone/>
              <a:defRPr sz="700"/>
            </a:lvl5pPr>
            <a:lvl6pPr marL="1904924" indent="0">
              <a:buNone/>
              <a:defRPr sz="700"/>
            </a:lvl6pPr>
            <a:lvl7pPr marL="2285909" indent="0">
              <a:buNone/>
              <a:defRPr sz="700"/>
            </a:lvl7pPr>
            <a:lvl8pPr marL="2666893" indent="0">
              <a:buNone/>
              <a:defRPr sz="700"/>
            </a:lvl8pPr>
            <a:lvl9pPr marL="3047878"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4451AFC-CED1-4028-9BB9-1614C6F25110}" type="slidenum">
              <a:rPr lang="en-US" altLang="en-US"/>
              <a:pPr/>
              <a:t>‹#›</a:t>
            </a:fld>
            <a:endParaRPr lang="en-US" altLang="en-US"/>
          </a:p>
        </p:txBody>
      </p:sp>
    </p:spTree>
    <p:extLst>
      <p:ext uri="{BB962C8B-B14F-4D97-AF65-F5344CB8AC3E}">
        <p14:creationId xmlns:p14="http://schemas.microsoft.com/office/powerpoint/2010/main" val="2804287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3600450"/>
            <a:ext cx="5486400" cy="425054"/>
          </a:xfrm>
          <a:prstGeom prst="rect">
            <a:avLst/>
          </a:prstGeom>
        </p:spPr>
        <p:txBody>
          <a:bodyPr lIns="76197" tIns="38098" rIns="76197" bIns="38098" anchor="b"/>
          <a:lstStyle>
            <a:lvl1pPr algn="l">
              <a:defRPr sz="1700" b="1"/>
            </a:lvl1pPr>
          </a:lstStyle>
          <a:p>
            <a:r>
              <a:rPr lang="en-US" smtClean="0"/>
              <a:t>Click to edit Master title style</a:t>
            </a:r>
            <a:endParaRPr lang="en-US"/>
          </a:p>
        </p:txBody>
      </p:sp>
      <p:sp>
        <p:nvSpPr>
          <p:cNvPr id="3" name="Picture Placeholder 2"/>
          <p:cNvSpPr>
            <a:spLocks noGrp="1"/>
          </p:cNvSpPr>
          <p:nvPr>
            <p:ph type="pic" idx="1"/>
          </p:nvPr>
        </p:nvSpPr>
        <p:spPr>
          <a:xfrm>
            <a:off x="1792111" y="459581"/>
            <a:ext cx="5486400" cy="3086100"/>
          </a:xfrm>
        </p:spPr>
        <p:txBody>
          <a:bodyPr/>
          <a:lstStyle>
            <a:lvl1pPr marL="0" indent="0">
              <a:buNone/>
              <a:defRPr sz="2700"/>
            </a:lvl1pPr>
            <a:lvl2pPr marL="380985" indent="0">
              <a:buNone/>
              <a:defRPr sz="2300"/>
            </a:lvl2pPr>
            <a:lvl3pPr marL="761970" indent="0">
              <a:buNone/>
              <a:defRPr sz="2000"/>
            </a:lvl3pPr>
            <a:lvl4pPr marL="1142954" indent="0">
              <a:buNone/>
              <a:defRPr sz="1700"/>
            </a:lvl4pPr>
            <a:lvl5pPr marL="1523939" indent="0">
              <a:buNone/>
              <a:defRPr sz="1700"/>
            </a:lvl5pPr>
            <a:lvl6pPr marL="1904924" indent="0">
              <a:buNone/>
              <a:defRPr sz="1700"/>
            </a:lvl6pPr>
            <a:lvl7pPr marL="2285909" indent="0">
              <a:buNone/>
              <a:defRPr sz="1700"/>
            </a:lvl7pPr>
            <a:lvl8pPr marL="2666893" indent="0">
              <a:buNone/>
              <a:defRPr sz="1700"/>
            </a:lvl8pPr>
            <a:lvl9pPr marL="3047878" indent="0">
              <a:buNone/>
              <a:defRPr sz="1700"/>
            </a:lvl9pPr>
          </a:lstStyle>
          <a:p>
            <a:endParaRPr lang="en-US"/>
          </a:p>
        </p:txBody>
      </p:sp>
      <p:sp>
        <p:nvSpPr>
          <p:cNvPr id="4" name="Text Placeholder 3"/>
          <p:cNvSpPr>
            <a:spLocks noGrp="1"/>
          </p:cNvSpPr>
          <p:nvPr>
            <p:ph type="body" sz="half" idx="2"/>
          </p:nvPr>
        </p:nvSpPr>
        <p:spPr>
          <a:xfrm>
            <a:off x="1792111" y="4025503"/>
            <a:ext cx="5486400" cy="603647"/>
          </a:xfrm>
        </p:spPr>
        <p:txBody>
          <a:bodyPr/>
          <a:lstStyle>
            <a:lvl1pPr marL="0" indent="0">
              <a:buNone/>
              <a:defRPr sz="1200"/>
            </a:lvl1pPr>
            <a:lvl2pPr marL="380985" indent="0">
              <a:buNone/>
              <a:defRPr sz="1000"/>
            </a:lvl2pPr>
            <a:lvl3pPr marL="761970" indent="0">
              <a:buNone/>
              <a:defRPr sz="800"/>
            </a:lvl3pPr>
            <a:lvl4pPr marL="1142954" indent="0">
              <a:buNone/>
              <a:defRPr sz="700"/>
            </a:lvl4pPr>
            <a:lvl5pPr marL="1523939" indent="0">
              <a:buNone/>
              <a:defRPr sz="700"/>
            </a:lvl5pPr>
            <a:lvl6pPr marL="1904924" indent="0">
              <a:buNone/>
              <a:defRPr sz="700"/>
            </a:lvl6pPr>
            <a:lvl7pPr marL="2285909" indent="0">
              <a:buNone/>
              <a:defRPr sz="700"/>
            </a:lvl7pPr>
            <a:lvl8pPr marL="2666893" indent="0">
              <a:buNone/>
              <a:defRPr sz="700"/>
            </a:lvl8pPr>
            <a:lvl9pPr marL="3047878"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89FAD5F-D6C0-4BA8-A5A4-2D3C825C665E}" type="slidenum">
              <a:rPr lang="en-US" altLang="en-US"/>
              <a:pPr/>
              <a:t>‹#›</a:t>
            </a:fld>
            <a:endParaRPr lang="en-US" altLang="en-US"/>
          </a:p>
        </p:txBody>
      </p:sp>
    </p:spTree>
    <p:extLst>
      <p:ext uri="{BB962C8B-B14F-4D97-AF65-F5344CB8AC3E}">
        <p14:creationId xmlns:p14="http://schemas.microsoft.com/office/powerpoint/2010/main" val="1101587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1" name="Rectangle 3"/>
          <p:cNvSpPr>
            <a:spLocks noGrp="1" noChangeArrowheads="1"/>
          </p:cNvSpPr>
          <p:nvPr>
            <p:ph type="body" idx="1"/>
          </p:nvPr>
        </p:nvSpPr>
        <p:spPr bwMode="auto">
          <a:xfrm>
            <a:off x="685800" y="1485900"/>
            <a:ext cx="7772400" cy="308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76197" tIns="38098" rIns="76197" bIns="38098" numCol="1" anchor="t" anchorCtr="0" compatLnSpc="1">
            <a:prstTxWarp prst="textNoShape">
              <a:avLst/>
            </a:prstTxWarp>
          </a:bodyPr>
          <a:lstStyle/>
          <a:p>
            <a:pPr lvl="0"/>
            <a:r>
              <a:rPr lang="en-US" altLang="en-US" smtClean="0"/>
              <a:t> 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2" name="Rectangle 4"/>
          <p:cNvSpPr>
            <a:spLocks noGrp="1" noChangeArrowheads="1"/>
          </p:cNvSpPr>
          <p:nvPr>
            <p:ph type="dt" sz="half" idx="2"/>
          </p:nvPr>
        </p:nvSpPr>
        <p:spPr bwMode="auto">
          <a:xfrm>
            <a:off x="685800" y="4686300"/>
            <a:ext cx="19050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76197" tIns="38098" rIns="76197" bIns="38098" numCol="1" anchor="t" anchorCtr="0" compatLnSpc="1">
            <a:prstTxWarp prst="textNoShape">
              <a:avLst/>
            </a:prstTxWarp>
          </a:bodyPr>
          <a:lstStyle>
            <a:lvl1pPr>
              <a:spcBef>
                <a:spcPct val="50000"/>
              </a:spcBef>
              <a:defRPr sz="1000">
                <a:solidFill>
                  <a:srgbClr val="FFFFFF"/>
                </a:solidFill>
                <a:effectLst>
                  <a:outerShdw blurRad="38100" dist="38100" dir="2700000" algn="tl">
                    <a:srgbClr val="000000"/>
                  </a:outerShdw>
                </a:effectLst>
              </a:defRPr>
            </a:lvl1pPr>
          </a:lstStyle>
          <a:p>
            <a:endParaRPr lang="en-US" altLang="en-US"/>
          </a:p>
        </p:txBody>
      </p:sp>
      <p:sp>
        <p:nvSpPr>
          <p:cNvPr id="2053" name="Rectangle 5"/>
          <p:cNvSpPr>
            <a:spLocks noGrp="1" noChangeArrowheads="1"/>
          </p:cNvSpPr>
          <p:nvPr>
            <p:ph type="ftr" sz="quarter" idx="3"/>
          </p:nvPr>
        </p:nvSpPr>
        <p:spPr bwMode="auto">
          <a:xfrm>
            <a:off x="3124200" y="4686300"/>
            <a:ext cx="28956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76197" tIns="38098" rIns="76197" bIns="38098" numCol="1" anchor="t" anchorCtr="0" compatLnSpc="1">
            <a:prstTxWarp prst="textNoShape">
              <a:avLst/>
            </a:prstTxWarp>
          </a:bodyPr>
          <a:lstStyle>
            <a:lvl1pPr algn="ctr">
              <a:spcBef>
                <a:spcPct val="50000"/>
              </a:spcBef>
              <a:defRPr sz="1000">
                <a:solidFill>
                  <a:srgbClr val="FFFFFF"/>
                </a:solidFill>
                <a:effectLst>
                  <a:outerShdw blurRad="38100" dist="38100" dir="2700000" algn="tl">
                    <a:srgbClr val="000000"/>
                  </a:outerShdw>
                </a:effectLst>
              </a:defRPr>
            </a:lvl1pPr>
          </a:lstStyle>
          <a:p>
            <a:endParaRPr lang="en-US" altLang="en-US"/>
          </a:p>
        </p:txBody>
      </p:sp>
      <p:sp>
        <p:nvSpPr>
          <p:cNvPr id="2054" name="Rectangle 6"/>
          <p:cNvSpPr>
            <a:spLocks noGrp="1" noChangeArrowheads="1"/>
          </p:cNvSpPr>
          <p:nvPr>
            <p:ph type="sldNum" sz="quarter" idx="4"/>
          </p:nvPr>
        </p:nvSpPr>
        <p:spPr bwMode="auto">
          <a:xfrm>
            <a:off x="6553200" y="4686300"/>
            <a:ext cx="19050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76197" tIns="38098" rIns="76197" bIns="38098" numCol="1" anchor="t" anchorCtr="0" compatLnSpc="1">
            <a:prstTxWarp prst="textNoShape">
              <a:avLst/>
            </a:prstTxWarp>
          </a:bodyPr>
          <a:lstStyle>
            <a:lvl1pPr algn="r">
              <a:spcBef>
                <a:spcPct val="50000"/>
              </a:spcBef>
              <a:defRPr sz="1000">
                <a:solidFill>
                  <a:srgbClr val="FFFFFF"/>
                </a:solidFill>
                <a:effectLst>
                  <a:outerShdw blurRad="38100" dist="38100" dir="2700000" algn="tl">
                    <a:srgbClr val="000000"/>
                  </a:outerShdw>
                </a:effectLst>
              </a:defRPr>
            </a:lvl1pPr>
          </a:lstStyle>
          <a:p>
            <a:fld id="{C26D9436-3ADB-4105-B5D9-5F7A1FF6931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eaLnBrk="0" fontAlgn="base" hangingPunct="0">
        <a:spcBef>
          <a:spcPct val="0"/>
        </a:spcBef>
        <a:spcAft>
          <a:spcPct val="0"/>
        </a:spcAft>
        <a:defRPr kumimoji="1" sz="3700">
          <a:solidFill>
            <a:srgbClr val="FFFF00"/>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3700">
          <a:solidFill>
            <a:srgbClr val="FFFF00"/>
          </a:solidFill>
          <a:effectLst>
            <a:outerShdw blurRad="38100" dist="38100" dir="2700000" algn="tl">
              <a:srgbClr val="000000"/>
            </a:outerShdw>
          </a:effectLst>
          <a:latin typeface="Times New Roman" pitchFamily="18" charset="0"/>
        </a:defRPr>
      </a:lvl2pPr>
      <a:lvl3pPr algn="l" rtl="0" eaLnBrk="0" fontAlgn="base" hangingPunct="0">
        <a:spcBef>
          <a:spcPct val="0"/>
        </a:spcBef>
        <a:spcAft>
          <a:spcPct val="0"/>
        </a:spcAft>
        <a:defRPr kumimoji="1" sz="3700">
          <a:solidFill>
            <a:srgbClr val="FFFF00"/>
          </a:solidFill>
          <a:effectLst>
            <a:outerShdw blurRad="38100" dist="38100" dir="2700000" algn="tl">
              <a:srgbClr val="000000"/>
            </a:outerShdw>
          </a:effectLst>
          <a:latin typeface="Times New Roman" pitchFamily="18" charset="0"/>
        </a:defRPr>
      </a:lvl3pPr>
      <a:lvl4pPr algn="l" rtl="0" eaLnBrk="0" fontAlgn="base" hangingPunct="0">
        <a:spcBef>
          <a:spcPct val="0"/>
        </a:spcBef>
        <a:spcAft>
          <a:spcPct val="0"/>
        </a:spcAft>
        <a:defRPr kumimoji="1" sz="3700">
          <a:solidFill>
            <a:srgbClr val="FFFF00"/>
          </a:solidFill>
          <a:effectLst>
            <a:outerShdw blurRad="38100" dist="38100" dir="2700000" algn="tl">
              <a:srgbClr val="000000"/>
            </a:outerShdw>
          </a:effectLst>
          <a:latin typeface="Times New Roman" pitchFamily="18" charset="0"/>
        </a:defRPr>
      </a:lvl4pPr>
      <a:lvl5pPr algn="l" rtl="0" eaLnBrk="0" fontAlgn="base" hangingPunct="0">
        <a:spcBef>
          <a:spcPct val="0"/>
        </a:spcBef>
        <a:spcAft>
          <a:spcPct val="0"/>
        </a:spcAft>
        <a:defRPr kumimoji="1" sz="3700">
          <a:solidFill>
            <a:srgbClr val="FFFF00"/>
          </a:solidFill>
          <a:effectLst>
            <a:outerShdw blurRad="38100" dist="38100" dir="2700000" algn="tl">
              <a:srgbClr val="000000"/>
            </a:outerShdw>
          </a:effectLst>
          <a:latin typeface="Times New Roman" pitchFamily="18" charset="0"/>
        </a:defRPr>
      </a:lvl5pPr>
      <a:lvl6pPr marL="380985" algn="l" rtl="0" eaLnBrk="0" fontAlgn="base" hangingPunct="0">
        <a:spcBef>
          <a:spcPct val="0"/>
        </a:spcBef>
        <a:spcAft>
          <a:spcPct val="0"/>
        </a:spcAft>
        <a:defRPr kumimoji="1" sz="3700">
          <a:solidFill>
            <a:srgbClr val="FFFF00"/>
          </a:solidFill>
          <a:effectLst>
            <a:outerShdw blurRad="38100" dist="38100" dir="2700000" algn="tl">
              <a:srgbClr val="000000"/>
            </a:outerShdw>
          </a:effectLst>
          <a:latin typeface="Times New Roman" pitchFamily="18" charset="0"/>
        </a:defRPr>
      </a:lvl6pPr>
      <a:lvl7pPr marL="761970" algn="l" rtl="0" eaLnBrk="0" fontAlgn="base" hangingPunct="0">
        <a:spcBef>
          <a:spcPct val="0"/>
        </a:spcBef>
        <a:spcAft>
          <a:spcPct val="0"/>
        </a:spcAft>
        <a:defRPr kumimoji="1" sz="3700">
          <a:solidFill>
            <a:srgbClr val="FFFF00"/>
          </a:solidFill>
          <a:effectLst>
            <a:outerShdw blurRad="38100" dist="38100" dir="2700000" algn="tl">
              <a:srgbClr val="000000"/>
            </a:outerShdw>
          </a:effectLst>
          <a:latin typeface="Times New Roman" pitchFamily="18" charset="0"/>
        </a:defRPr>
      </a:lvl7pPr>
      <a:lvl8pPr marL="1142954" algn="l" rtl="0" eaLnBrk="0" fontAlgn="base" hangingPunct="0">
        <a:spcBef>
          <a:spcPct val="0"/>
        </a:spcBef>
        <a:spcAft>
          <a:spcPct val="0"/>
        </a:spcAft>
        <a:defRPr kumimoji="1" sz="3700">
          <a:solidFill>
            <a:srgbClr val="FFFF00"/>
          </a:solidFill>
          <a:effectLst>
            <a:outerShdw blurRad="38100" dist="38100" dir="2700000" algn="tl">
              <a:srgbClr val="000000"/>
            </a:outerShdw>
          </a:effectLst>
          <a:latin typeface="Times New Roman" pitchFamily="18" charset="0"/>
        </a:defRPr>
      </a:lvl8pPr>
      <a:lvl9pPr marL="1523939" algn="l" rtl="0" eaLnBrk="0" fontAlgn="base" hangingPunct="0">
        <a:spcBef>
          <a:spcPct val="0"/>
        </a:spcBef>
        <a:spcAft>
          <a:spcPct val="0"/>
        </a:spcAft>
        <a:defRPr kumimoji="1" sz="3700">
          <a:solidFill>
            <a:srgbClr val="FFFF00"/>
          </a:solidFill>
          <a:effectLst>
            <a:outerShdw blurRad="38100" dist="38100" dir="2700000" algn="tl">
              <a:srgbClr val="000000"/>
            </a:outerShdw>
          </a:effectLst>
          <a:latin typeface="Times New Roman" pitchFamily="18" charset="0"/>
        </a:defRPr>
      </a:lvl9pPr>
    </p:titleStyle>
    <p:bodyStyle>
      <a:lvl1pPr marL="285739" indent="-285739" algn="l" rtl="0" eaLnBrk="0" fontAlgn="base" hangingPunct="0">
        <a:spcBef>
          <a:spcPct val="20000"/>
        </a:spcBef>
        <a:spcAft>
          <a:spcPct val="0"/>
        </a:spcAft>
        <a:buClr>
          <a:srgbClr val="FFCC66"/>
        </a:buClr>
        <a:buFont typeface="Webdings" pitchFamily="18" charset="2"/>
        <a:buChar char="4"/>
        <a:defRPr kumimoji="1" sz="2300">
          <a:solidFill>
            <a:srgbClr val="FFFFFF"/>
          </a:solidFill>
          <a:effectLst>
            <a:outerShdw blurRad="38100" dist="38100" dir="2700000" algn="tl">
              <a:srgbClr val="000000"/>
            </a:outerShdw>
          </a:effectLst>
          <a:latin typeface="+mn-lt"/>
          <a:ea typeface="+mn-ea"/>
          <a:cs typeface="+mn-cs"/>
        </a:defRPr>
      </a:lvl1pPr>
      <a:lvl2pPr marL="619100" indent="-238115" algn="l" rtl="0" eaLnBrk="0" fontAlgn="base" hangingPunct="0">
        <a:spcBef>
          <a:spcPct val="20000"/>
        </a:spcBef>
        <a:spcAft>
          <a:spcPct val="0"/>
        </a:spcAft>
        <a:buClr>
          <a:srgbClr val="FFCC66"/>
        </a:buClr>
        <a:buSzPct val="50000"/>
        <a:buFont typeface="Webdings" pitchFamily="18" charset="2"/>
        <a:buChar char="4"/>
        <a:defRPr kumimoji="1" sz="2000">
          <a:solidFill>
            <a:srgbClr val="FFFFFF"/>
          </a:solidFill>
          <a:effectLst>
            <a:outerShdw blurRad="38100" dist="38100" dir="2700000" algn="tl">
              <a:srgbClr val="000000"/>
            </a:outerShdw>
          </a:effectLst>
          <a:latin typeface="+mn-lt"/>
        </a:defRPr>
      </a:lvl2pPr>
      <a:lvl3pPr marL="952462" indent="-190492" algn="l" rtl="0" eaLnBrk="0" fontAlgn="base" hangingPunct="0">
        <a:spcBef>
          <a:spcPct val="20000"/>
        </a:spcBef>
        <a:spcAft>
          <a:spcPct val="0"/>
        </a:spcAft>
        <a:buClr>
          <a:srgbClr val="FFCC66"/>
        </a:buClr>
        <a:buFont typeface="Webdings" pitchFamily="18" charset="2"/>
        <a:buChar char="4"/>
        <a:defRPr kumimoji="1" sz="1700">
          <a:solidFill>
            <a:srgbClr val="FFFFFF"/>
          </a:solidFill>
          <a:effectLst>
            <a:outerShdw blurRad="38100" dist="38100" dir="2700000" algn="tl">
              <a:srgbClr val="000000"/>
            </a:outerShdw>
          </a:effectLst>
          <a:latin typeface="+mn-lt"/>
        </a:defRPr>
      </a:lvl3pPr>
      <a:lvl4pPr marL="1333447" indent="-190492" algn="l" rtl="0" eaLnBrk="0" fontAlgn="base" hangingPunct="0">
        <a:spcBef>
          <a:spcPct val="20000"/>
        </a:spcBef>
        <a:spcAft>
          <a:spcPct val="0"/>
        </a:spcAft>
        <a:buClr>
          <a:srgbClr val="FFCC66"/>
        </a:buClr>
        <a:buFont typeface="Webdings" pitchFamily="18" charset="2"/>
        <a:buChar char="4"/>
        <a:defRPr kumimoji="1">
          <a:solidFill>
            <a:srgbClr val="FFFFFF"/>
          </a:solidFill>
          <a:effectLst>
            <a:outerShdw blurRad="38100" dist="38100" dir="2700000" algn="tl">
              <a:srgbClr val="000000"/>
            </a:outerShdw>
          </a:effectLst>
          <a:latin typeface="+mn-lt"/>
        </a:defRPr>
      </a:lvl4pPr>
      <a:lvl5pPr marL="1714431" indent="-190492" algn="l" rtl="0" eaLnBrk="0" fontAlgn="base" hangingPunct="0">
        <a:spcBef>
          <a:spcPct val="20000"/>
        </a:spcBef>
        <a:spcAft>
          <a:spcPct val="0"/>
        </a:spcAft>
        <a:buClr>
          <a:srgbClr val="FFCC66"/>
        </a:buClr>
        <a:buFont typeface="Webdings" pitchFamily="18" charset="2"/>
        <a:buChar char="4"/>
        <a:defRPr kumimoji="1">
          <a:solidFill>
            <a:srgbClr val="FFFFFF"/>
          </a:solidFill>
          <a:effectLst>
            <a:outerShdw blurRad="38100" dist="38100" dir="2700000" algn="tl">
              <a:srgbClr val="000000"/>
            </a:outerShdw>
          </a:effectLst>
          <a:latin typeface="+mn-lt"/>
        </a:defRPr>
      </a:lvl5pPr>
      <a:lvl6pPr marL="2095416" indent="-190492" algn="l" rtl="0" eaLnBrk="0" fontAlgn="base" hangingPunct="0">
        <a:spcBef>
          <a:spcPct val="20000"/>
        </a:spcBef>
        <a:spcAft>
          <a:spcPct val="0"/>
        </a:spcAft>
        <a:buClr>
          <a:srgbClr val="FFCC66"/>
        </a:buClr>
        <a:buFont typeface="Webdings" pitchFamily="18" charset="2"/>
        <a:buChar char="4"/>
        <a:defRPr kumimoji="1">
          <a:solidFill>
            <a:srgbClr val="FFFFFF"/>
          </a:solidFill>
          <a:effectLst>
            <a:outerShdw blurRad="38100" dist="38100" dir="2700000" algn="tl">
              <a:srgbClr val="000000"/>
            </a:outerShdw>
          </a:effectLst>
          <a:latin typeface="+mn-lt"/>
        </a:defRPr>
      </a:lvl6pPr>
      <a:lvl7pPr marL="2476401" indent="-190492" algn="l" rtl="0" eaLnBrk="0" fontAlgn="base" hangingPunct="0">
        <a:spcBef>
          <a:spcPct val="20000"/>
        </a:spcBef>
        <a:spcAft>
          <a:spcPct val="0"/>
        </a:spcAft>
        <a:buClr>
          <a:srgbClr val="FFCC66"/>
        </a:buClr>
        <a:buFont typeface="Webdings" pitchFamily="18" charset="2"/>
        <a:buChar char="4"/>
        <a:defRPr kumimoji="1">
          <a:solidFill>
            <a:srgbClr val="FFFFFF"/>
          </a:solidFill>
          <a:effectLst>
            <a:outerShdw blurRad="38100" dist="38100" dir="2700000" algn="tl">
              <a:srgbClr val="000000"/>
            </a:outerShdw>
          </a:effectLst>
          <a:latin typeface="+mn-lt"/>
        </a:defRPr>
      </a:lvl7pPr>
      <a:lvl8pPr marL="2857386" indent="-190492" algn="l" rtl="0" eaLnBrk="0" fontAlgn="base" hangingPunct="0">
        <a:spcBef>
          <a:spcPct val="20000"/>
        </a:spcBef>
        <a:spcAft>
          <a:spcPct val="0"/>
        </a:spcAft>
        <a:buClr>
          <a:srgbClr val="FFCC66"/>
        </a:buClr>
        <a:buFont typeface="Webdings" pitchFamily="18" charset="2"/>
        <a:buChar char="4"/>
        <a:defRPr kumimoji="1">
          <a:solidFill>
            <a:srgbClr val="FFFFFF"/>
          </a:solidFill>
          <a:effectLst>
            <a:outerShdw blurRad="38100" dist="38100" dir="2700000" algn="tl">
              <a:srgbClr val="000000"/>
            </a:outerShdw>
          </a:effectLst>
          <a:latin typeface="+mn-lt"/>
        </a:defRPr>
      </a:lvl8pPr>
      <a:lvl9pPr marL="3238370" indent="-190492" algn="l" rtl="0" eaLnBrk="0" fontAlgn="base" hangingPunct="0">
        <a:spcBef>
          <a:spcPct val="20000"/>
        </a:spcBef>
        <a:spcAft>
          <a:spcPct val="0"/>
        </a:spcAft>
        <a:buClr>
          <a:srgbClr val="FFCC66"/>
        </a:buClr>
        <a:buFont typeface="Webdings" pitchFamily="18" charset="2"/>
        <a:buChar char="4"/>
        <a:defRPr kumimoji="1">
          <a:solidFill>
            <a:srgbClr val="FFFFFF"/>
          </a:solidFill>
          <a:effectLst>
            <a:outerShdw blurRad="38100" dist="38100" dir="2700000" algn="tl">
              <a:srgbClr val="000000"/>
            </a:outerShdw>
          </a:effectLst>
          <a:latin typeface="+mn-lt"/>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4.png"/><Relationship Id="rId4"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5.png"/><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xfrm>
            <a:off x="643467" y="57150"/>
            <a:ext cx="7789333" cy="85725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197" tIns="38098" rIns="76197" bIns="38098" numCol="1" anchor="t" anchorCtr="0" compatLnSpc="1">
            <a:prstTxWarp prst="textNoShape">
              <a:avLst/>
            </a:prstTxWarp>
          </a:bodyPr>
          <a:lstStyle/>
          <a:p>
            <a:pPr algn="ctr"/>
            <a:r>
              <a:rPr lang="en-US" altLang="en-US" sz="4500" u="sng" dirty="0">
                <a:effectLst>
                  <a:outerShdw blurRad="38100" dist="38100" dir="2700000" algn="tl">
                    <a:srgbClr val="000000">
                      <a:alpha val="43137"/>
                    </a:srgbClr>
                  </a:outerShdw>
                </a:effectLst>
                <a:latin typeface="Cooper Black" panose="0208090404030B020404" pitchFamily="18" charset="0"/>
              </a:rPr>
              <a:t>Redeeming the Time</a:t>
            </a:r>
          </a:p>
        </p:txBody>
      </p:sp>
      <p:sp>
        <p:nvSpPr>
          <p:cNvPr id="46083" name="Rectangle 3"/>
          <p:cNvSpPr>
            <a:spLocks noGrp="1" noChangeArrowheads="1"/>
          </p:cNvSpPr>
          <p:nvPr>
            <p:ph type="body" idx="4294967295"/>
          </p:nvPr>
        </p:nvSpPr>
        <p:spPr>
          <a:xfrm>
            <a:off x="372533" y="685800"/>
            <a:ext cx="8534400" cy="4171950"/>
          </a:xfrm>
        </p:spPr>
        <p:txBody>
          <a:bodyPr/>
          <a:lstStyle/>
          <a:p>
            <a:pPr>
              <a:spcAft>
                <a:spcPts val="750"/>
              </a:spcAft>
              <a:buNone/>
            </a:pPr>
            <a:r>
              <a:rPr lang="en-US" altLang="en-US" sz="3000" dirty="0">
                <a:effectLst>
                  <a:outerShdw blurRad="38100" dist="38100" dir="2700000" algn="tl">
                    <a:srgbClr val="000000">
                      <a:alpha val="43137"/>
                    </a:srgbClr>
                  </a:outerShdw>
                </a:effectLst>
              </a:rPr>
              <a:t>Ephesians 5:15-16</a:t>
            </a:r>
            <a:r>
              <a:rPr lang="en-US" altLang="en-US" sz="3000" dirty="0">
                <a:effectLst>
                  <a:outerShdw blurRad="38100" dist="38100" dir="2700000" algn="tl">
                    <a:srgbClr val="000000">
                      <a:alpha val="43137"/>
                    </a:srgbClr>
                  </a:outerShdw>
                </a:effectLst>
                <a:latin typeface="Arial Narrow" pitchFamily="34" charset="0"/>
              </a:rPr>
              <a:t> See then that you walk circumspectly, not as fools but as </a:t>
            </a:r>
            <a:r>
              <a:rPr lang="en-US" altLang="en-US" sz="3300" dirty="0">
                <a:solidFill>
                  <a:schemeClr val="bg1">
                    <a:lumMod val="20000"/>
                    <a:lumOff val="80000"/>
                  </a:schemeClr>
                </a:solidFill>
                <a:effectLst>
                  <a:outerShdw blurRad="38100" dist="38100" dir="2700000" algn="tl">
                    <a:srgbClr val="000000">
                      <a:alpha val="43137"/>
                    </a:srgbClr>
                  </a:outerShdw>
                </a:effectLst>
                <a:latin typeface="Arial Narrow" pitchFamily="34" charset="0"/>
              </a:rPr>
              <a:t>wise,</a:t>
            </a:r>
          </a:p>
          <a:p>
            <a:pPr>
              <a:spcAft>
                <a:spcPts val="750"/>
              </a:spcAft>
              <a:buNone/>
            </a:pPr>
            <a:r>
              <a:rPr lang="en-US" altLang="en-US" sz="3300" dirty="0">
                <a:solidFill>
                  <a:schemeClr val="bg1">
                    <a:lumMod val="20000"/>
                    <a:lumOff val="80000"/>
                  </a:schemeClr>
                </a:solidFill>
                <a:effectLst>
                  <a:outerShdw blurRad="38100" dist="38100" dir="2700000" algn="tl">
                    <a:srgbClr val="000000">
                      <a:alpha val="43137"/>
                    </a:srgbClr>
                  </a:outerShdw>
                </a:effectLst>
                <a:latin typeface="Arial Narrow" pitchFamily="34" charset="0"/>
              </a:rPr>
              <a:t>16 </a:t>
            </a:r>
            <a:r>
              <a:rPr lang="en-US" altLang="en-US" sz="3700" b="1" dirty="0">
                <a:solidFill>
                  <a:srgbClr val="33CC33"/>
                </a:solidFill>
                <a:effectLst>
                  <a:outerShdw blurRad="38100" dist="38100" dir="2700000" algn="tl">
                    <a:srgbClr val="000000">
                      <a:alpha val="43137"/>
                    </a:srgbClr>
                  </a:outerShdw>
                </a:effectLst>
                <a:latin typeface="Arial Narrow" pitchFamily="34" charset="0"/>
              </a:rPr>
              <a:t>redeeming the time</a:t>
            </a:r>
            <a:r>
              <a:rPr lang="en-US" altLang="en-US" sz="3000" dirty="0">
                <a:effectLst>
                  <a:outerShdw blurRad="38100" dist="38100" dir="2700000" algn="tl">
                    <a:srgbClr val="000000">
                      <a:alpha val="43137"/>
                    </a:srgbClr>
                  </a:outerShdw>
                </a:effectLst>
                <a:latin typeface="Arial Narrow" pitchFamily="34" charset="0"/>
              </a:rPr>
              <a:t>, because the days are evil.</a:t>
            </a:r>
            <a:endParaRPr lang="en-US" altLang="en-US" sz="3000" dirty="0">
              <a:effectLst>
                <a:outerShdw blurRad="38100" dist="38100" dir="2700000" algn="tl">
                  <a:srgbClr val="000000">
                    <a:alpha val="43137"/>
                  </a:srgbClr>
                </a:outerShdw>
              </a:effectLst>
            </a:endParaRPr>
          </a:p>
          <a:p>
            <a:pPr>
              <a:spcAft>
                <a:spcPts val="750"/>
              </a:spcAft>
              <a:buNone/>
            </a:pPr>
            <a:r>
              <a:rPr lang="en-US" altLang="en-US" sz="3000" dirty="0">
                <a:effectLst>
                  <a:outerShdw blurRad="38100" dist="38100" dir="2700000" algn="tl">
                    <a:srgbClr val="000000">
                      <a:alpha val="43137"/>
                    </a:srgbClr>
                  </a:outerShdw>
                </a:effectLst>
              </a:rPr>
              <a:t>Colossians 4:5-6</a:t>
            </a:r>
            <a:r>
              <a:rPr lang="en-US" altLang="en-US" sz="3000" dirty="0">
                <a:effectLst>
                  <a:outerShdw blurRad="38100" dist="38100" dir="2700000" algn="tl">
                    <a:srgbClr val="000000">
                      <a:alpha val="43137"/>
                    </a:srgbClr>
                  </a:outerShdw>
                </a:effectLst>
                <a:latin typeface="Arial Narrow" pitchFamily="34" charset="0"/>
              </a:rPr>
              <a:t> Walk in wisdom toward those </a:t>
            </a:r>
            <a:r>
              <a:rPr lang="en-US" altLang="en-US" sz="3000" i="1" dirty="0">
                <a:effectLst>
                  <a:outerShdw blurRad="38100" dist="38100" dir="2700000" algn="tl">
                    <a:srgbClr val="000000">
                      <a:alpha val="43137"/>
                    </a:srgbClr>
                  </a:outerShdw>
                </a:effectLst>
                <a:latin typeface="Arial Narrow" pitchFamily="34" charset="0"/>
              </a:rPr>
              <a:t>who</a:t>
            </a:r>
            <a:r>
              <a:rPr lang="en-US" altLang="en-US" sz="3000" dirty="0">
                <a:effectLst>
                  <a:outerShdw blurRad="38100" dist="38100" dir="2700000" algn="tl">
                    <a:srgbClr val="000000">
                      <a:alpha val="43137"/>
                    </a:srgbClr>
                  </a:outerShdw>
                </a:effectLst>
                <a:latin typeface="Arial Narrow" pitchFamily="34" charset="0"/>
              </a:rPr>
              <a:t> </a:t>
            </a:r>
            <a:r>
              <a:rPr lang="en-US" altLang="en-US" sz="3000" i="1" dirty="0">
                <a:effectLst>
                  <a:outerShdw blurRad="38100" dist="38100" dir="2700000" algn="tl">
                    <a:srgbClr val="000000">
                      <a:alpha val="43137"/>
                    </a:srgbClr>
                  </a:outerShdw>
                </a:effectLst>
                <a:latin typeface="Arial Narrow" pitchFamily="34" charset="0"/>
              </a:rPr>
              <a:t>are</a:t>
            </a:r>
            <a:r>
              <a:rPr lang="en-US" altLang="en-US" sz="3000" dirty="0">
                <a:effectLst>
                  <a:outerShdw blurRad="38100" dist="38100" dir="2700000" algn="tl">
                    <a:srgbClr val="000000">
                      <a:alpha val="43137"/>
                    </a:srgbClr>
                  </a:outerShdw>
                </a:effectLst>
                <a:latin typeface="Arial Narrow" pitchFamily="34" charset="0"/>
              </a:rPr>
              <a:t> outside, </a:t>
            </a:r>
            <a:r>
              <a:rPr lang="en-US" altLang="en-US" sz="4500" b="1" dirty="0">
                <a:solidFill>
                  <a:srgbClr val="33CC33"/>
                </a:solidFill>
                <a:effectLst>
                  <a:outerShdw blurRad="38100" dist="38100" dir="2700000" algn="tl">
                    <a:srgbClr val="000000">
                      <a:alpha val="43137"/>
                    </a:srgbClr>
                  </a:outerShdw>
                </a:effectLst>
                <a:latin typeface="Arial Narrow" pitchFamily="34" charset="0"/>
              </a:rPr>
              <a:t>redeeming the time</a:t>
            </a:r>
            <a:r>
              <a:rPr lang="en-US" altLang="en-US" sz="3000" b="1" dirty="0">
                <a:solidFill>
                  <a:srgbClr val="33CC33"/>
                </a:solidFill>
                <a:effectLst>
                  <a:outerShdw blurRad="38100" dist="38100" dir="2700000" algn="tl">
                    <a:srgbClr val="000000">
                      <a:alpha val="43137"/>
                    </a:srgbClr>
                  </a:outerShdw>
                </a:effectLst>
                <a:latin typeface="Arial Narrow" pitchFamily="34" charset="0"/>
              </a:rPr>
              <a:t>.</a:t>
            </a:r>
          </a:p>
          <a:p>
            <a:pPr>
              <a:spcAft>
                <a:spcPts val="750"/>
              </a:spcAft>
              <a:buNone/>
            </a:pPr>
            <a:r>
              <a:rPr lang="en-US" altLang="en-US" sz="3000" b="1" dirty="0">
                <a:solidFill>
                  <a:srgbClr val="33CC33"/>
                </a:solidFill>
                <a:effectLst>
                  <a:outerShdw blurRad="38100" dist="38100" dir="2700000" algn="tl">
                    <a:srgbClr val="000000">
                      <a:alpha val="43137"/>
                    </a:srgbClr>
                  </a:outerShdw>
                </a:effectLst>
                <a:latin typeface="Arial Narrow" pitchFamily="34" charset="0"/>
              </a:rPr>
              <a:t>6 </a:t>
            </a:r>
            <a:r>
              <a:rPr lang="en-US" altLang="en-US" sz="3000" i="1" dirty="0">
                <a:effectLst>
                  <a:outerShdw blurRad="38100" dist="38100" dir="2700000" algn="tl">
                    <a:srgbClr val="000000">
                      <a:alpha val="43137"/>
                    </a:srgbClr>
                  </a:outerShdw>
                </a:effectLst>
                <a:latin typeface="Arial Narrow" pitchFamily="34" charset="0"/>
              </a:rPr>
              <a:t>Let</a:t>
            </a:r>
            <a:r>
              <a:rPr lang="en-US" altLang="en-US" sz="3000" dirty="0">
                <a:effectLst>
                  <a:outerShdw blurRad="38100" dist="38100" dir="2700000" algn="tl">
                    <a:srgbClr val="000000">
                      <a:alpha val="43137"/>
                    </a:srgbClr>
                  </a:outerShdw>
                </a:effectLst>
                <a:latin typeface="Arial Narrow" pitchFamily="34" charset="0"/>
              </a:rPr>
              <a:t> your speech always </a:t>
            </a:r>
            <a:r>
              <a:rPr lang="en-US" altLang="en-US" sz="3000" i="1" dirty="0">
                <a:effectLst>
                  <a:outerShdw blurRad="38100" dist="38100" dir="2700000" algn="tl">
                    <a:srgbClr val="000000">
                      <a:alpha val="43137"/>
                    </a:srgbClr>
                  </a:outerShdw>
                </a:effectLst>
                <a:latin typeface="Arial Narrow" pitchFamily="34" charset="0"/>
              </a:rPr>
              <a:t>be</a:t>
            </a:r>
            <a:r>
              <a:rPr lang="en-US" altLang="en-US" sz="3000" dirty="0">
                <a:effectLst>
                  <a:outerShdw blurRad="38100" dist="38100" dir="2700000" algn="tl">
                    <a:srgbClr val="000000">
                      <a:alpha val="43137"/>
                    </a:srgbClr>
                  </a:outerShdw>
                </a:effectLst>
                <a:latin typeface="Arial Narrow" pitchFamily="34" charset="0"/>
              </a:rPr>
              <a:t> with grace, seasoned with salt, that you may know how you ought to answer each one.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29980" y="438150"/>
            <a:ext cx="9040318" cy="85725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197" tIns="38098" rIns="76197" bIns="38098" numCol="1" anchor="t" anchorCtr="0" compatLnSpc="1">
            <a:prstTxWarp prst="textNoShape">
              <a:avLst/>
            </a:prstTxWarp>
          </a:bodyPr>
          <a:lstStyle/>
          <a:p>
            <a:r>
              <a:rPr lang="en-AU" altLang="en-US" sz="5400" dirty="0">
                <a:effectLst>
                  <a:outerShdw blurRad="38100" dist="38100" dir="2700000" algn="tl">
                    <a:srgbClr val="000000">
                      <a:alpha val="43137"/>
                    </a:srgbClr>
                  </a:outerShdw>
                </a:effectLst>
                <a:latin typeface="Arial Rounded MT Bold" panose="020F0704030504030204" pitchFamily="34" charset="0"/>
              </a:rPr>
              <a:t>Gain Power &amp; Authority?</a:t>
            </a:r>
          </a:p>
        </p:txBody>
      </p:sp>
      <p:sp>
        <p:nvSpPr>
          <p:cNvPr id="17411" name="WordArt 3"/>
          <p:cNvSpPr>
            <a:spLocks noChangeArrowheads="1" noChangeShapeType="1" noTextEdit="1"/>
          </p:cNvSpPr>
          <p:nvPr/>
        </p:nvSpPr>
        <p:spPr bwMode="auto">
          <a:xfrm>
            <a:off x="2370667" y="2286000"/>
            <a:ext cx="3454400" cy="2000250"/>
          </a:xfrm>
          <a:prstGeom prst="rect">
            <a:avLst/>
          </a:prstGeom>
        </p:spPr>
        <p:txBody>
          <a:bodyPr wrap="none" lIns="76197" tIns="38098" rIns="76197" bIns="38098" fromWordArt="1">
            <a:prstTxWarp prst="textPlain">
              <a:avLst>
                <a:gd name="adj" fmla="val 50000"/>
              </a:avLst>
            </a:prstTxWarp>
          </a:bodyPr>
          <a:lstStyle/>
          <a:p>
            <a:pPr algn="ctr"/>
            <a:r>
              <a:rPr lang="en-US" sz="3000" kern="10">
                <a:ln w="19050">
                  <a:solidFill>
                    <a:schemeClr val="tx1"/>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Subway"/>
              </a:rPr>
              <a:t>Yes?</a:t>
            </a:r>
          </a:p>
          <a:p>
            <a:pPr algn="ctr"/>
            <a:r>
              <a:rPr lang="en-US" sz="3000" kern="10">
                <a:ln w="19050">
                  <a:solidFill>
                    <a:schemeClr val="tx1"/>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Subway"/>
              </a:rPr>
              <a:t>No?</a:t>
            </a:r>
          </a:p>
        </p:txBody>
      </p:sp>
      <p:sp>
        <p:nvSpPr>
          <p:cNvPr id="17412" name="WordArt 4"/>
          <p:cNvSpPr>
            <a:spLocks noChangeArrowheads="1" noChangeShapeType="1" noTextEdit="1"/>
          </p:cNvSpPr>
          <p:nvPr/>
        </p:nvSpPr>
        <p:spPr bwMode="auto">
          <a:xfrm>
            <a:off x="6434667" y="2286000"/>
            <a:ext cx="1625600" cy="2171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76197" tIns="38098" rIns="76197" bIns="38098" fromWordArt="1">
            <a:prstTxWarp prst="textPlain">
              <a:avLst>
                <a:gd name="adj" fmla="val 50000"/>
              </a:avLst>
            </a:prstTxWarp>
          </a:bodyPr>
          <a:lstStyle/>
          <a:p>
            <a:pPr algn="ctr"/>
            <a:r>
              <a:rPr lang="en-US" sz="3000" kern="10" spc="600">
                <a:gradFill rotWithShape="0">
                  <a:gsLst>
                    <a:gs pos="0">
                      <a:srgbClr val="AAAAAA"/>
                    </a:gs>
                    <a:gs pos="100000">
                      <a:srgbClr val="FFFFFF"/>
                    </a:gs>
                  </a:gsLst>
                  <a:lin ang="5400000" scaled="1"/>
                </a:gradFill>
                <a:effectLst>
                  <a:outerShdw dist="45791" dir="3378596" algn="ctr" rotWithShape="0">
                    <a:srgbClr val="4D4D4D"/>
                  </a:outerShdw>
                </a:effectLst>
                <a:latin typeface="Wingdings"/>
              </a:rPr>
              <a:t>q</a:t>
            </a:r>
          </a:p>
          <a:p>
            <a:pPr algn="ctr"/>
            <a:r>
              <a:rPr lang="en-US" sz="3000" kern="10" spc="600">
                <a:gradFill rotWithShape="0">
                  <a:gsLst>
                    <a:gs pos="0">
                      <a:srgbClr val="AAAAAA"/>
                    </a:gs>
                    <a:gs pos="100000">
                      <a:srgbClr val="FFFFFF"/>
                    </a:gs>
                  </a:gsLst>
                  <a:lin ang="5400000" scaled="1"/>
                </a:gradFill>
                <a:effectLst>
                  <a:outerShdw dist="45791" dir="3378596" algn="ctr" rotWithShape="0">
                    <a:srgbClr val="4D4D4D"/>
                  </a:outerShdw>
                </a:effectLst>
                <a:latin typeface="Wingdings"/>
              </a:rPr>
              <a:t>q</a:t>
            </a:r>
          </a:p>
        </p:txBody>
      </p:sp>
      <p:sp>
        <p:nvSpPr>
          <p:cNvPr id="17413" name="WordArt 5"/>
          <p:cNvSpPr>
            <a:spLocks noChangeArrowheads="1" noChangeShapeType="1" noTextEdit="1"/>
          </p:cNvSpPr>
          <p:nvPr/>
        </p:nvSpPr>
        <p:spPr bwMode="auto">
          <a:xfrm>
            <a:off x="6570134" y="2971800"/>
            <a:ext cx="1490133" cy="1371600"/>
          </a:xfrm>
          <a:prstGeom prst="rect">
            <a:avLst/>
          </a:prstGeom>
        </p:spPr>
        <p:txBody>
          <a:bodyPr wrap="none" lIns="76197" tIns="38098" rIns="76197" bIns="38098" fromWordArt="1">
            <a:prstTxWarp prst="textPlain">
              <a:avLst>
                <a:gd name="adj" fmla="val 50000"/>
              </a:avLst>
            </a:prstTxWarp>
          </a:bodyPr>
          <a:lstStyle/>
          <a:p>
            <a:pPr algn="ctr"/>
            <a:r>
              <a:rPr lang="en-US" sz="3000" kern="10">
                <a:ln w="25400">
                  <a:solidFill>
                    <a:schemeClr val="tx1"/>
                  </a:solidFill>
                  <a:round/>
                  <a:headEnd/>
                  <a:tailEnd/>
                </a:ln>
                <a:gradFill rotWithShape="0">
                  <a:gsLst>
                    <a:gs pos="0">
                      <a:srgbClr val="FFF200"/>
                    </a:gs>
                    <a:gs pos="45000">
                      <a:srgbClr val="FF7A00"/>
                    </a:gs>
                    <a:gs pos="70000">
                      <a:srgbClr val="FF0300"/>
                    </a:gs>
                    <a:gs pos="100000">
                      <a:srgbClr val="4D0808"/>
                    </a:gs>
                  </a:gsLst>
                  <a:lin ang="5400000" scaled="1"/>
                </a:gradFill>
                <a:effectLst>
                  <a:outerShdw dist="35921" dir="2700000" algn="ctr" rotWithShape="0">
                    <a:srgbClr val="C0C0C0"/>
                  </a:outerShdw>
                </a:effectLst>
                <a:latin typeface="Wingdings 2"/>
              </a:rPr>
              <a:t>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anim calcmode="lin" valueType="num">
                                      <p:cBhvr>
                                        <p:cTn id="7" dur="1000" fill="hold"/>
                                        <p:tgtEl>
                                          <p:spTgt spid="17413"/>
                                        </p:tgtEl>
                                        <p:attrNameLst>
                                          <p:attrName>ppt_w</p:attrName>
                                        </p:attrNameLst>
                                      </p:cBhvr>
                                      <p:tavLst>
                                        <p:tav tm="0">
                                          <p:val>
                                            <p:fltVal val="0"/>
                                          </p:val>
                                        </p:tav>
                                        <p:tav tm="100000">
                                          <p:val>
                                            <p:strVal val="#ppt_w"/>
                                          </p:val>
                                        </p:tav>
                                      </p:tavLst>
                                    </p:anim>
                                    <p:anim calcmode="lin" valueType="num">
                                      <p:cBhvr>
                                        <p:cTn id="8" dur="1000" fill="hold"/>
                                        <p:tgtEl>
                                          <p:spTgt spid="17413"/>
                                        </p:tgtEl>
                                        <p:attrNameLst>
                                          <p:attrName>ppt_h</p:attrName>
                                        </p:attrNameLst>
                                      </p:cBhvr>
                                      <p:tavLst>
                                        <p:tav tm="0">
                                          <p:val>
                                            <p:fltVal val="0"/>
                                          </p:val>
                                        </p:tav>
                                        <p:tav tm="100000">
                                          <p:val>
                                            <p:strVal val="#ppt_h"/>
                                          </p:val>
                                        </p:tav>
                                      </p:tavLst>
                                    </p:anim>
                                    <p:anim calcmode="lin" valueType="num">
                                      <p:cBhvr>
                                        <p:cTn id="9" dur="1000" fill="hold"/>
                                        <p:tgtEl>
                                          <p:spTgt spid="1741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741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270933" y="457200"/>
            <a:ext cx="8873067" cy="131445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197" tIns="38098" rIns="76197" bIns="38098" numCol="1" anchor="t" anchorCtr="0" compatLnSpc="1">
            <a:prstTxWarp prst="textNoShape">
              <a:avLst/>
            </a:prstTxWarp>
          </a:bodyPr>
          <a:lstStyle/>
          <a:p>
            <a:r>
              <a:rPr lang="en-AU" altLang="en-US" sz="6000">
                <a:effectLst>
                  <a:outerShdw blurRad="38100" dist="38100" dir="2700000" algn="tl">
                    <a:srgbClr val="000000">
                      <a:alpha val="43137"/>
                    </a:srgbClr>
                  </a:outerShdw>
                </a:effectLst>
                <a:latin typeface="Subway" pitchFamily="2" charset="0"/>
              </a:rPr>
              <a:t>Become Famous?</a:t>
            </a:r>
            <a:endParaRPr lang="en-AU" altLang="en-US" sz="6700">
              <a:effectLst>
                <a:outerShdw blurRad="38100" dist="38100" dir="2700000" algn="tl">
                  <a:srgbClr val="000000">
                    <a:alpha val="43137"/>
                  </a:srgbClr>
                </a:outerShdw>
              </a:effectLst>
              <a:latin typeface="Subway" pitchFamily="2" charset="0"/>
            </a:endParaRPr>
          </a:p>
        </p:txBody>
      </p:sp>
      <p:sp>
        <p:nvSpPr>
          <p:cNvPr id="18435" name="WordArt 3"/>
          <p:cNvSpPr>
            <a:spLocks noChangeArrowheads="1" noChangeShapeType="1" noTextEdit="1"/>
          </p:cNvSpPr>
          <p:nvPr/>
        </p:nvSpPr>
        <p:spPr bwMode="auto">
          <a:xfrm>
            <a:off x="2032000" y="1600200"/>
            <a:ext cx="4470400" cy="2571750"/>
          </a:xfrm>
          <a:prstGeom prst="rect">
            <a:avLst/>
          </a:prstGeom>
        </p:spPr>
        <p:txBody>
          <a:bodyPr wrap="none" lIns="76197" tIns="38098" rIns="76197" bIns="38098" fromWordArt="1">
            <a:prstTxWarp prst="textPlain">
              <a:avLst>
                <a:gd name="adj" fmla="val 50000"/>
              </a:avLst>
            </a:prstTxWarp>
          </a:bodyPr>
          <a:lstStyle/>
          <a:p>
            <a:pPr algn="ctr"/>
            <a:r>
              <a:rPr lang="en-US" sz="3000" kern="10">
                <a:ln w="19050">
                  <a:solidFill>
                    <a:schemeClr val="tx1"/>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Subway"/>
              </a:rPr>
              <a:t>Yes?</a:t>
            </a:r>
          </a:p>
          <a:p>
            <a:pPr algn="ctr"/>
            <a:r>
              <a:rPr lang="en-US" sz="3000" kern="10">
                <a:ln w="19050">
                  <a:solidFill>
                    <a:schemeClr val="tx1"/>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Subway"/>
              </a:rPr>
              <a:t>No?</a:t>
            </a:r>
          </a:p>
        </p:txBody>
      </p:sp>
      <p:sp>
        <p:nvSpPr>
          <p:cNvPr id="18436" name="WordArt 4"/>
          <p:cNvSpPr>
            <a:spLocks noChangeArrowheads="1" noChangeShapeType="1" noTextEdit="1"/>
          </p:cNvSpPr>
          <p:nvPr/>
        </p:nvSpPr>
        <p:spPr bwMode="auto">
          <a:xfrm>
            <a:off x="6841067" y="1657350"/>
            <a:ext cx="1625600" cy="25717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76197" tIns="38098" rIns="76197" bIns="38098" fromWordArt="1">
            <a:prstTxWarp prst="textPlain">
              <a:avLst>
                <a:gd name="adj" fmla="val 50000"/>
              </a:avLst>
            </a:prstTxWarp>
          </a:bodyPr>
          <a:lstStyle/>
          <a:p>
            <a:pPr algn="ctr"/>
            <a:r>
              <a:rPr lang="en-US" sz="3000" kern="10" spc="600">
                <a:gradFill rotWithShape="0">
                  <a:gsLst>
                    <a:gs pos="0">
                      <a:srgbClr val="AAAAAA"/>
                    </a:gs>
                    <a:gs pos="100000">
                      <a:srgbClr val="FFFFFF"/>
                    </a:gs>
                  </a:gsLst>
                  <a:lin ang="5400000" scaled="1"/>
                </a:gradFill>
                <a:effectLst>
                  <a:outerShdw dist="45791" dir="3378596" algn="ctr" rotWithShape="0">
                    <a:srgbClr val="4D4D4D"/>
                  </a:outerShdw>
                </a:effectLst>
                <a:latin typeface="Wingdings"/>
              </a:rPr>
              <a:t>q</a:t>
            </a:r>
          </a:p>
          <a:p>
            <a:pPr algn="ctr"/>
            <a:r>
              <a:rPr lang="en-US" sz="3000" kern="10" spc="600">
                <a:gradFill rotWithShape="0">
                  <a:gsLst>
                    <a:gs pos="0">
                      <a:srgbClr val="AAAAAA"/>
                    </a:gs>
                    <a:gs pos="100000">
                      <a:srgbClr val="FFFFFF"/>
                    </a:gs>
                  </a:gsLst>
                  <a:lin ang="5400000" scaled="1"/>
                </a:gradFill>
                <a:effectLst>
                  <a:outerShdw dist="45791" dir="3378596" algn="ctr" rotWithShape="0">
                    <a:srgbClr val="4D4D4D"/>
                  </a:outerShdw>
                </a:effectLst>
                <a:latin typeface="Wingdings"/>
              </a:rPr>
              <a:t>q</a:t>
            </a:r>
          </a:p>
        </p:txBody>
      </p:sp>
      <p:sp>
        <p:nvSpPr>
          <p:cNvPr id="18437" name="WordArt 5"/>
          <p:cNvSpPr>
            <a:spLocks noChangeArrowheads="1" noChangeShapeType="1" noTextEdit="1"/>
          </p:cNvSpPr>
          <p:nvPr/>
        </p:nvSpPr>
        <p:spPr bwMode="auto">
          <a:xfrm>
            <a:off x="7044267" y="2743200"/>
            <a:ext cx="1490133" cy="1371600"/>
          </a:xfrm>
          <a:prstGeom prst="rect">
            <a:avLst/>
          </a:prstGeom>
        </p:spPr>
        <p:txBody>
          <a:bodyPr wrap="none" lIns="76197" tIns="38098" rIns="76197" bIns="38098" fromWordArt="1">
            <a:prstTxWarp prst="textPlain">
              <a:avLst>
                <a:gd name="adj" fmla="val 50000"/>
              </a:avLst>
            </a:prstTxWarp>
          </a:bodyPr>
          <a:lstStyle/>
          <a:p>
            <a:pPr algn="ctr"/>
            <a:r>
              <a:rPr lang="en-US" sz="3000" kern="10">
                <a:ln w="25400">
                  <a:solidFill>
                    <a:schemeClr val="tx1"/>
                  </a:solidFill>
                  <a:round/>
                  <a:headEnd/>
                  <a:tailEnd/>
                </a:ln>
                <a:gradFill rotWithShape="0">
                  <a:gsLst>
                    <a:gs pos="0">
                      <a:srgbClr val="FFF200"/>
                    </a:gs>
                    <a:gs pos="45000">
                      <a:srgbClr val="FF7A00"/>
                    </a:gs>
                    <a:gs pos="70000">
                      <a:srgbClr val="FF0300"/>
                    </a:gs>
                    <a:gs pos="100000">
                      <a:srgbClr val="4D0808"/>
                    </a:gs>
                  </a:gsLst>
                  <a:lin ang="5400000" scaled="1"/>
                </a:gradFill>
                <a:effectLst>
                  <a:outerShdw dist="35921" dir="2700000" algn="ctr" rotWithShape="0">
                    <a:srgbClr val="C0C0C0"/>
                  </a:outerShdw>
                </a:effectLst>
                <a:latin typeface="Wingdings 2"/>
              </a:rPr>
              <a:t>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 calcmode="lin" valueType="num">
                                      <p:cBhvr>
                                        <p:cTn id="7" dur="1000" fill="hold"/>
                                        <p:tgtEl>
                                          <p:spTgt spid="18437"/>
                                        </p:tgtEl>
                                        <p:attrNameLst>
                                          <p:attrName>ppt_w</p:attrName>
                                        </p:attrNameLst>
                                      </p:cBhvr>
                                      <p:tavLst>
                                        <p:tav tm="0">
                                          <p:val>
                                            <p:fltVal val="0"/>
                                          </p:val>
                                        </p:tav>
                                        <p:tav tm="100000">
                                          <p:val>
                                            <p:strVal val="#ppt_w"/>
                                          </p:val>
                                        </p:tav>
                                      </p:tavLst>
                                    </p:anim>
                                    <p:anim calcmode="lin" valueType="num">
                                      <p:cBhvr>
                                        <p:cTn id="8" dur="1000" fill="hold"/>
                                        <p:tgtEl>
                                          <p:spTgt spid="18437"/>
                                        </p:tgtEl>
                                        <p:attrNameLst>
                                          <p:attrName>ppt_h</p:attrName>
                                        </p:attrNameLst>
                                      </p:cBhvr>
                                      <p:tavLst>
                                        <p:tav tm="0">
                                          <p:val>
                                            <p:fltVal val="0"/>
                                          </p:val>
                                        </p:tav>
                                        <p:tav tm="100000">
                                          <p:val>
                                            <p:strVal val="#ppt_h"/>
                                          </p:val>
                                        </p:tav>
                                      </p:tavLst>
                                    </p:anim>
                                    <p:anim calcmode="lin" valueType="num">
                                      <p:cBhvr>
                                        <p:cTn id="9" dur="1000" fill="hold"/>
                                        <p:tgtEl>
                                          <p:spTgt spid="1843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843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0" y="457200"/>
            <a:ext cx="8466667" cy="85725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197" tIns="38098" rIns="76197" bIns="38098" numCol="1" anchor="t" anchorCtr="0" compatLnSpc="1">
            <a:prstTxWarp prst="textNoShape">
              <a:avLst/>
            </a:prstTxWarp>
          </a:bodyPr>
          <a:lstStyle/>
          <a:p>
            <a:r>
              <a:rPr lang="en-AU" altLang="en-US" sz="6700">
                <a:effectLst>
                  <a:outerShdw blurRad="38100" dist="38100" dir="2700000" algn="tl">
                    <a:srgbClr val="000000">
                      <a:alpha val="43137"/>
                    </a:srgbClr>
                  </a:outerShdw>
                </a:effectLst>
                <a:latin typeface="Subway" pitchFamily="2" charset="0"/>
              </a:rPr>
              <a:t>Find Happiness?</a:t>
            </a:r>
          </a:p>
        </p:txBody>
      </p:sp>
      <p:sp>
        <p:nvSpPr>
          <p:cNvPr id="19459" name="WordArt 3"/>
          <p:cNvSpPr>
            <a:spLocks noChangeArrowheads="1" noChangeShapeType="1" noTextEdit="1"/>
          </p:cNvSpPr>
          <p:nvPr/>
        </p:nvSpPr>
        <p:spPr bwMode="auto">
          <a:xfrm>
            <a:off x="2099733" y="2286000"/>
            <a:ext cx="4064000" cy="2628900"/>
          </a:xfrm>
          <a:prstGeom prst="rect">
            <a:avLst/>
          </a:prstGeom>
        </p:spPr>
        <p:txBody>
          <a:bodyPr wrap="none" lIns="76197" tIns="38098" rIns="76197" bIns="38098" fromWordArt="1">
            <a:prstTxWarp prst="textPlain">
              <a:avLst>
                <a:gd name="adj" fmla="val 50000"/>
              </a:avLst>
            </a:prstTxWarp>
          </a:bodyPr>
          <a:lstStyle/>
          <a:p>
            <a:pPr algn="ctr"/>
            <a:r>
              <a:rPr lang="en-US" sz="3000" kern="10">
                <a:ln w="19050">
                  <a:solidFill>
                    <a:schemeClr val="tx1"/>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Subway"/>
              </a:rPr>
              <a:t>Yes?</a:t>
            </a:r>
          </a:p>
          <a:p>
            <a:pPr algn="ctr"/>
            <a:r>
              <a:rPr lang="en-US" sz="3000" kern="10">
                <a:ln w="19050">
                  <a:solidFill>
                    <a:schemeClr val="tx1"/>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Subway"/>
              </a:rPr>
              <a:t>No?</a:t>
            </a:r>
          </a:p>
        </p:txBody>
      </p:sp>
      <p:sp>
        <p:nvSpPr>
          <p:cNvPr id="19460" name="WordArt 4"/>
          <p:cNvSpPr>
            <a:spLocks noChangeArrowheads="1" noChangeShapeType="1" noTextEdit="1"/>
          </p:cNvSpPr>
          <p:nvPr/>
        </p:nvSpPr>
        <p:spPr bwMode="auto">
          <a:xfrm>
            <a:off x="6299200" y="2171700"/>
            <a:ext cx="1625600" cy="2743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76197" tIns="38098" rIns="76197" bIns="38098" fromWordArt="1">
            <a:prstTxWarp prst="textPlain">
              <a:avLst>
                <a:gd name="adj" fmla="val 50000"/>
              </a:avLst>
            </a:prstTxWarp>
          </a:bodyPr>
          <a:lstStyle/>
          <a:p>
            <a:pPr algn="ctr"/>
            <a:r>
              <a:rPr lang="en-US" sz="3000" kern="10" spc="600">
                <a:gradFill rotWithShape="0">
                  <a:gsLst>
                    <a:gs pos="0">
                      <a:srgbClr val="AAAAAA"/>
                    </a:gs>
                    <a:gs pos="100000">
                      <a:srgbClr val="FFFFFF"/>
                    </a:gs>
                  </a:gsLst>
                  <a:lin ang="5400000" scaled="1"/>
                </a:gradFill>
                <a:effectLst>
                  <a:outerShdw dist="45791" dir="3378596" algn="ctr" rotWithShape="0">
                    <a:srgbClr val="4D4D4D"/>
                  </a:outerShdw>
                </a:effectLst>
                <a:latin typeface="Wingdings"/>
              </a:rPr>
              <a:t>q</a:t>
            </a:r>
          </a:p>
          <a:p>
            <a:pPr algn="ctr"/>
            <a:r>
              <a:rPr lang="en-US" sz="3000" kern="10" spc="600">
                <a:gradFill rotWithShape="0">
                  <a:gsLst>
                    <a:gs pos="0">
                      <a:srgbClr val="AAAAAA"/>
                    </a:gs>
                    <a:gs pos="100000">
                      <a:srgbClr val="FFFFFF"/>
                    </a:gs>
                  </a:gsLst>
                  <a:lin ang="5400000" scaled="1"/>
                </a:gradFill>
                <a:effectLst>
                  <a:outerShdw dist="45791" dir="3378596" algn="ctr" rotWithShape="0">
                    <a:srgbClr val="4D4D4D"/>
                  </a:outerShdw>
                </a:effectLst>
                <a:latin typeface="Wingdings"/>
              </a:rPr>
              <a:t>q</a:t>
            </a:r>
          </a:p>
        </p:txBody>
      </p:sp>
      <p:sp>
        <p:nvSpPr>
          <p:cNvPr id="19461" name="WordArt 5"/>
          <p:cNvSpPr>
            <a:spLocks noChangeArrowheads="1" noChangeShapeType="1" noTextEdit="1"/>
          </p:cNvSpPr>
          <p:nvPr/>
        </p:nvSpPr>
        <p:spPr bwMode="auto">
          <a:xfrm>
            <a:off x="6502400" y="3371850"/>
            <a:ext cx="1490133" cy="1371600"/>
          </a:xfrm>
          <a:prstGeom prst="rect">
            <a:avLst/>
          </a:prstGeom>
        </p:spPr>
        <p:txBody>
          <a:bodyPr wrap="none" lIns="76197" tIns="38098" rIns="76197" bIns="38098" fromWordArt="1">
            <a:prstTxWarp prst="textPlain">
              <a:avLst>
                <a:gd name="adj" fmla="val 50000"/>
              </a:avLst>
            </a:prstTxWarp>
          </a:bodyPr>
          <a:lstStyle/>
          <a:p>
            <a:pPr algn="ctr"/>
            <a:r>
              <a:rPr lang="en-US" sz="3000" kern="10">
                <a:ln w="25400">
                  <a:solidFill>
                    <a:schemeClr val="tx1"/>
                  </a:solidFill>
                  <a:round/>
                  <a:headEnd/>
                  <a:tailEnd/>
                </a:ln>
                <a:gradFill rotWithShape="0">
                  <a:gsLst>
                    <a:gs pos="0">
                      <a:srgbClr val="FFF200"/>
                    </a:gs>
                    <a:gs pos="45000">
                      <a:srgbClr val="FF7A00"/>
                    </a:gs>
                    <a:gs pos="70000">
                      <a:srgbClr val="FF0300"/>
                    </a:gs>
                    <a:gs pos="100000">
                      <a:srgbClr val="4D0808"/>
                    </a:gs>
                  </a:gsLst>
                  <a:lin ang="5400000" scaled="1"/>
                </a:gradFill>
                <a:effectLst>
                  <a:outerShdw dist="35921" dir="2700000" algn="ctr" rotWithShape="0">
                    <a:srgbClr val="C0C0C0"/>
                  </a:outerShdw>
                </a:effectLst>
                <a:latin typeface="Wingdings 2"/>
              </a:rPr>
              <a:t>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anim calcmode="lin" valueType="num">
                                      <p:cBhvr>
                                        <p:cTn id="7" dur="1000" fill="hold"/>
                                        <p:tgtEl>
                                          <p:spTgt spid="19461"/>
                                        </p:tgtEl>
                                        <p:attrNameLst>
                                          <p:attrName>ppt_w</p:attrName>
                                        </p:attrNameLst>
                                      </p:cBhvr>
                                      <p:tavLst>
                                        <p:tav tm="0">
                                          <p:val>
                                            <p:fltVal val="0"/>
                                          </p:val>
                                        </p:tav>
                                        <p:tav tm="100000">
                                          <p:val>
                                            <p:strVal val="#ppt_w"/>
                                          </p:val>
                                        </p:tav>
                                      </p:tavLst>
                                    </p:anim>
                                    <p:anim calcmode="lin" valueType="num">
                                      <p:cBhvr>
                                        <p:cTn id="8" dur="1000" fill="hold"/>
                                        <p:tgtEl>
                                          <p:spTgt spid="19461"/>
                                        </p:tgtEl>
                                        <p:attrNameLst>
                                          <p:attrName>ppt_h</p:attrName>
                                        </p:attrNameLst>
                                      </p:cBhvr>
                                      <p:tavLst>
                                        <p:tav tm="0">
                                          <p:val>
                                            <p:fltVal val="0"/>
                                          </p:val>
                                        </p:tav>
                                        <p:tav tm="100000">
                                          <p:val>
                                            <p:strVal val="#ppt_h"/>
                                          </p:val>
                                        </p:tav>
                                      </p:tavLst>
                                    </p:anim>
                                    <p:anim calcmode="lin" valueType="num">
                                      <p:cBhvr>
                                        <p:cTn id="9" dur="1000" fill="hold"/>
                                        <p:tgtEl>
                                          <p:spTgt spid="1946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946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677334" y="457200"/>
            <a:ext cx="7789333" cy="85725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197" tIns="38098" rIns="76197" bIns="38098" numCol="1" anchor="t" anchorCtr="0" compatLnSpc="1">
            <a:prstTxWarp prst="textNoShape">
              <a:avLst/>
            </a:prstTxWarp>
          </a:bodyPr>
          <a:lstStyle/>
          <a:p>
            <a:r>
              <a:rPr lang="en-AU" altLang="en-US" sz="6700">
                <a:effectLst>
                  <a:outerShdw blurRad="38100" dist="38100" dir="2700000" algn="tl">
                    <a:srgbClr val="000000">
                      <a:alpha val="43137"/>
                    </a:srgbClr>
                  </a:outerShdw>
                </a:effectLst>
                <a:latin typeface="Subway" pitchFamily="2" charset="0"/>
              </a:rPr>
              <a:t>Recreation?</a:t>
            </a:r>
          </a:p>
        </p:txBody>
      </p:sp>
      <p:sp>
        <p:nvSpPr>
          <p:cNvPr id="20483" name="WordArt 3"/>
          <p:cNvSpPr>
            <a:spLocks noChangeArrowheads="1" noChangeShapeType="1" noTextEdit="1"/>
          </p:cNvSpPr>
          <p:nvPr/>
        </p:nvSpPr>
        <p:spPr bwMode="auto">
          <a:xfrm>
            <a:off x="1354666" y="1485900"/>
            <a:ext cx="3996267" cy="2800350"/>
          </a:xfrm>
          <a:prstGeom prst="rect">
            <a:avLst/>
          </a:prstGeom>
        </p:spPr>
        <p:txBody>
          <a:bodyPr wrap="none" lIns="76197" tIns="38098" rIns="76197" bIns="38098" fromWordArt="1">
            <a:prstTxWarp prst="textPlain">
              <a:avLst>
                <a:gd name="adj" fmla="val 50000"/>
              </a:avLst>
            </a:prstTxWarp>
          </a:bodyPr>
          <a:lstStyle/>
          <a:p>
            <a:pPr algn="ctr"/>
            <a:r>
              <a:rPr lang="en-US" sz="3000" kern="10">
                <a:ln w="19050">
                  <a:solidFill>
                    <a:schemeClr val="tx1"/>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Subway"/>
              </a:rPr>
              <a:t>Yes?</a:t>
            </a:r>
          </a:p>
          <a:p>
            <a:pPr algn="ctr"/>
            <a:r>
              <a:rPr lang="en-US" sz="3000" kern="10">
                <a:ln w="19050">
                  <a:solidFill>
                    <a:schemeClr val="tx1"/>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Subway"/>
              </a:rPr>
              <a:t>No?</a:t>
            </a:r>
          </a:p>
        </p:txBody>
      </p:sp>
      <p:sp>
        <p:nvSpPr>
          <p:cNvPr id="20484" name="WordArt 4"/>
          <p:cNvSpPr>
            <a:spLocks noChangeArrowheads="1" noChangeShapeType="1" noTextEdit="1"/>
          </p:cNvSpPr>
          <p:nvPr/>
        </p:nvSpPr>
        <p:spPr bwMode="auto">
          <a:xfrm>
            <a:off x="5960533" y="1543050"/>
            <a:ext cx="1625600" cy="2743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76197" tIns="38098" rIns="76197" bIns="38098" fromWordArt="1">
            <a:prstTxWarp prst="textPlain">
              <a:avLst>
                <a:gd name="adj" fmla="val 50000"/>
              </a:avLst>
            </a:prstTxWarp>
          </a:bodyPr>
          <a:lstStyle/>
          <a:p>
            <a:pPr algn="ctr"/>
            <a:r>
              <a:rPr lang="en-US" sz="3000" kern="10" spc="600">
                <a:gradFill rotWithShape="0">
                  <a:gsLst>
                    <a:gs pos="0">
                      <a:srgbClr val="AAAAAA"/>
                    </a:gs>
                    <a:gs pos="100000">
                      <a:srgbClr val="FFFFFF"/>
                    </a:gs>
                  </a:gsLst>
                  <a:lin ang="5400000" scaled="1"/>
                </a:gradFill>
                <a:effectLst>
                  <a:outerShdw dist="45791" dir="3378596" algn="ctr" rotWithShape="0">
                    <a:srgbClr val="4D4D4D"/>
                  </a:outerShdw>
                </a:effectLst>
                <a:latin typeface="Wingdings"/>
              </a:rPr>
              <a:t>q</a:t>
            </a:r>
          </a:p>
          <a:p>
            <a:pPr algn="ctr"/>
            <a:r>
              <a:rPr lang="en-US" sz="3000" kern="10" spc="600">
                <a:gradFill rotWithShape="0">
                  <a:gsLst>
                    <a:gs pos="0">
                      <a:srgbClr val="AAAAAA"/>
                    </a:gs>
                    <a:gs pos="100000">
                      <a:srgbClr val="FFFFFF"/>
                    </a:gs>
                  </a:gsLst>
                  <a:lin ang="5400000" scaled="1"/>
                </a:gradFill>
                <a:effectLst>
                  <a:outerShdw dist="45791" dir="3378596" algn="ctr" rotWithShape="0">
                    <a:srgbClr val="4D4D4D"/>
                  </a:outerShdw>
                </a:effectLst>
                <a:latin typeface="Wingdings"/>
              </a:rPr>
              <a:t>q</a:t>
            </a:r>
          </a:p>
        </p:txBody>
      </p:sp>
      <p:sp>
        <p:nvSpPr>
          <p:cNvPr id="20485" name="WordArt 5"/>
          <p:cNvSpPr>
            <a:spLocks noChangeArrowheads="1" noChangeShapeType="1" noTextEdit="1"/>
          </p:cNvSpPr>
          <p:nvPr/>
        </p:nvSpPr>
        <p:spPr bwMode="auto">
          <a:xfrm>
            <a:off x="6231467" y="2800350"/>
            <a:ext cx="1490133" cy="1371600"/>
          </a:xfrm>
          <a:prstGeom prst="rect">
            <a:avLst/>
          </a:prstGeom>
        </p:spPr>
        <p:txBody>
          <a:bodyPr wrap="none" lIns="76197" tIns="38098" rIns="76197" bIns="38098" fromWordArt="1">
            <a:prstTxWarp prst="textPlain">
              <a:avLst>
                <a:gd name="adj" fmla="val 50000"/>
              </a:avLst>
            </a:prstTxWarp>
          </a:bodyPr>
          <a:lstStyle/>
          <a:p>
            <a:pPr algn="ctr"/>
            <a:r>
              <a:rPr lang="en-US" sz="3000" kern="10">
                <a:ln w="25400">
                  <a:solidFill>
                    <a:schemeClr val="tx1"/>
                  </a:solidFill>
                  <a:round/>
                  <a:headEnd/>
                  <a:tailEnd/>
                </a:ln>
                <a:gradFill rotWithShape="0">
                  <a:gsLst>
                    <a:gs pos="0">
                      <a:srgbClr val="FFF200"/>
                    </a:gs>
                    <a:gs pos="45000">
                      <a:srgbClr val="FF7A00"/>
                    </a:gs>
                    <a:gs pos="70000">
                      <a:srgbClr val="FF0300"/>
                    </a:gs>
                    <a:gs pos="100000">
                      <a:srgbClr val="4D0808"/>
                    </a:gs>
                  </a:gsLst>
                  <a:lin ang="5400000" scaled="1"/>
                </a:gradFill>
                <a:effectLst>
                  <a:outerShdw dist="35921" dir="2700000" algn="ctr" rotWithShape="0">
                    <a:srgbClr val="C0C0C0"/>
                  </a:outerShdw>
                </a:effectLst>
                <a:latin typeface="Wingdings 2"/>
              </a:rPr>
              <a:t>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0485"/>
                                        </p:tgtEl>
                                        <p:attrNameLst>
                                          <p:attrName>style.visibility</p:attrName>
                                        </p:attrNameLst>
                                      </p:cBhvr>
                                      <p:to>
                                        <p:strVal val="visible"/>
                                      </p:to>
                                    </p:set>
                                    <p:anim calcmode="lin" valueType="num">
                                      <p:cBhvr>
                                        <p:cTn id="7" dur="1000" fill="hold"/>
                                        <p:tgtEl>
                                          <p:spTgt spid="20485"/>
                                        </p:tgtEl>
                                        <p:attrNameLst>
                                          <p:attrName>ppt_w</p:attrName>
                                        </p:attrNameLst>
                                      </p:cBhvr>
                                      <p:tavLst>
                                        <p:tav tm="0">
                                          <p:val>
                                            <p:fltVal val="0"/>
                                          </p:val>
                                        </p:tav>
                                        <p:tav tm="100000">
                                          <p:val>
                                            <p:strVal val="#ppt_w"/>
                                          </p:val>
                                        </p:tav>
                                      </p:tavLst>
                                    </p:anim>
                                    <p:anim calcmode="lin" valueType="num">
                                      <p:cBhvr>
                                        <p:cTn id="8" dur="1000" fill="hold"/>
                                        <p:tgtEl>
                                          <p:spTgt spid="20485"/>
                                        </p:tgtEl>
                                        <p:attrNameLst>
                                          <p:attrName>ppt_h</p:attrName>
                                        </p:attrNameLst>
                                      </p:cBhvr>
                                      <p:tavLst>
                                        <p:tav tm="0">
                                          <p:val>
                                            <p:fltVal val="0"/>
                                          </p:val>
                                        </p:tav>
                                        <p:tav tm="100000">
                                          <p:val>
                                            <p:strVal val="#ppt_h"/>
                                          </p:val>
                                        </p:tav>
                                      </p:tavLst>
                                    </p:anim>
                                    <p:anim calcmode="lin" valueType="num">
                                      <p:cBhvr>
                                        <p:cTn id="9" dur="1000" fill="hold"/>
                                        <p:tgtEl>
                                          <p:spTgt spid="2048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048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677334" y="457200"/>
            <a:ext cx="7789333" cy="85725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197" tIns="38098" rIns="76197" bIns="38098" numCol="1" anchor="t" anchorCtr="0" compatLnSpc="1">
            <a:prstTxWarp prst="textNoShape">
              <a:avLst/>
            </a:prstTxWarp>
          </a:bodyPr>
          <a:lstStyle/>
          <a:p>
            <a:endParaRPr lang="en-AU" altLang="en-US" sz="6700">
              <a:effectLst>
                <a:outerShdw blurRad="38100" dist="38100" dir="2700000" algn="tl">
                  <a:srgbClr val="000000">
                    <a:alpha val="43137"/>
                  </a:srgbClr>
                </a:outerShdw>
              </a:effectLst>
              <a:latin typeface="Subway" pitchFamily="2"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711200" y="0"/>
            <a:ext cx="7789333" cy="85725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197" tIns="38098" rIns="76197" bIns="38098" numCol="1" anchor="t" anchorCtr="0" compatLnSpc="1">
            <a:prstTxWarp prst="textNoShape">
              <a:avLst/>
            </a:prstTxWarp>
          </a:bodyPr>
          <a:lstStyle/>
          <a:p>
            <a:r>
              <a:rPr lang="en-AU" altLang="en-US" sz="6700" b="1" u="sng" dirty="0">
                <a:solidFill>
                  <a:srgbClr val="00B050"/>
                </a:solidFill>
                <a:effectLst>
                  <a:outerShdw blurRad="38100" dist="38100" dir="2700000" algn="tl">
                    <a:srgbClr val="000000">
                      <a:alpha val="43137"/>
                    </a:srgbClr>
                  </a:outerShdw>
                </a:effectLst>
                <a:latin typeface="Subway" pitchFamily="2" charset="0"/>
              </a:rPr>
              <a:t>Eccl. 12:13-14</a:t>
            </a:r>
          </a:p>
        </p:txBody>
      </p:sp>
      <p:sp>
        <p:nvSpPr>
          <p:cNvPr id="22531" name="Rectangle 3"/>
          <p:cNvSpPr>
            <a:spLocks noGrp="1" noChangeArrowheads="1"/>
          </p:cNvSpPr>
          <p:nvPr>
            <p:ph type="body" idx="4294967295"/>
          </p:nvPr>
        </p:nvSpPr>
        <p:spPr>
          <a:xfrm>
            <a:off x="237067" y="1485900"/>
            <a:ext cx="8805333" cy="3086100"/>
          </a:xfrm>
        </p:spPr>
        <p:txBody>
          <a:bodyPr/>
          <a:lstStyle/>
          <a:p>
            <a:r>
              <a:rPr lang="en-AU" altLang="en-US" sz="3700" dirty="0">
                <a:effectLst>
                  <a:outerShdw blurRad="38100" dist="38100" dir="2700000" algn="tl">
                    <a:srgbClr val="000000">
                      <a:alpha val="43137"/>
                    </a:srgbClr>
                  </a:outerShdw>
                </a:effectLst>
                <a:latin typeface="Arial Black" pitchFamily="34" charset="0"/>
              </a:rPr>
              <a:t>Fear God - </a:t>
            </a:r>
          </a:p>
          <a:p>
            <a:pPr lvl="1"/>
            <a:r>
              <a:rPr lang="en-AU" altLang="en-US" sz="4000" dirty="0">
                <a:solidFill>
                  <a:srgbClr val="33CC33"/>
                </a:solidFill>
                <a:effectLst>
                  <a:outerShdw blurRad="38100" dist="38100" dir="2700000" algn="tl">
                    <a:srgbClr val="000000">
                      <a:alpha val="43137"/>
                    </a:srgbClr>
                  </a:outerShdw>
                </a:effectLst>
                <a:latin typeface="Arial Black" pitchFamily="34" charset="0"/>
              </a:rPr>
              <a:t>Awesome Respect</a:t>
            </a:r>
          </a:p>
          <a:p>
            <a:r>
              <a:rPr lang="en-AU" altLang="en-US" sz="3700" dirty="0">
                <a:effectLst>
                  <a:outerShdw blurRad="38100" dist="38100" dir="2700000" algn="tl">
                    <a:srgbClr val="000000">
                      <a:alpha val="43137"/>
                    </a:srgbClr>
                  </a:outerShdw>
                </a:effectLst>
                <a:latin typeface="Arial Black" pitchFamily="34" charset="0"/>
              </a:rPr>
              <a:t>Keep Commandments</a:t>
            </a:r>
          </a:p>
          <a:p>
            <a:r>
              <a:rPr lang="en-AU" altLang="en-US" sz="3700" dirty="0">
                <a:effectLst>
                  <a:outerShdw blurRad="38100" dist="38100" dir="2700000" algn="tl">
                    <a:srgbClr val="000000">
                      <a:alpha val="43137"/>
                    </a:srgbClr>
                  </a:outerShdw>
                </a:effectLst>
                <a:latin typeface="Arial Black" pitchFamily="34" charset="0"/>
              </a:rPr>
              <a:t>Reason - </a:t>
            </a:r>
            <a:r>
              <a:rPr lang="en-AU" altLang="en-US" sz="6700" b="1" dirty="0">
                <a:solidFill>
                  <a:srgbClr val="FFCC66"/>
                </a:solidFill>
                <a:effectLst>
                  <a:outerShdw blurRad="38100" dist="38100" dir="2700000" algn="tl">
                    <a:srgbClr val="000000">
                      <a:alpha val="43137"/>
                    </a:srgbClr>
                  </a:outerShdw>
                </a:effectLst>
                <a:latin typeface="Subway" pitchFamily="2" charset="0"/>
              </a:rPr>
              <a:t>Judgement!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1000"/>
                                        <p:tgtEl>
                                          <p:spTgt spid="22531">
                                            <p:txEl>
                                              <p:pRg st="0" end="0"/>
                                            </p:txEl>
                                          </p:spTgt>
                                        </p:tgtEl>
                                      </p:cBhvr>
                                    </p:animEffect>
                                    <p:anim calcmode="lin" valueType="num">
                                      <p:cBhvr>
                                        <p:cTn id="8" dur="10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531">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Effect transition="in" filter="fade">
                                      <p:cBhvr>
                                        <p:cTn id="13" dur="1000"/>
                                        <p:tgtEl>
                                          <p:spTgt spid="22531">
                                            <p:txEl>
                                              <p:pRg st="1" end="1"/>
                                            </p:txEl>
                                          </p:spTgt>
                                        </p:tgtEl>
                                      </p:cBhvr>
                                    </p:animEffect>
                                    <p:anim calcmode="lin" valueType="num">
                                      <p:cBhvr>
                                        <p:cTn id="14" dur="10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253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22531">
                                            <p:txEl>
                                              <p:pRg st="2" end="2"/>
                                            </p:txEl>
                                          </p:spTgt>
                                        </p:tgtEl>
                                        <p:attrNameLst>
                                          <p:attrName>style.visibility</p:attrName>
                                        </p:attrNameLst>
                                      </p:cBhvr>
                                      <p:to>
                                        <p:strVal val="visible"/>
                                      </p:to>
                                    </p:set>
                                    <p:animEffect transition="in" filter="fade">
                                      <p:cBhvr>
                                        <p:cTn id="20" dur="1000"/>
                                        <p:tgtEl>
                                          <p:spTgt spid="22531">
                                            <p:txEl>
                                              <p:pRg st="2" end="2"/>
                                            </p:txEl>
                                          </p:spTgt>
                                        </p:tgtEl>
                                      </p:cBhvr>
                                    </p:animEffect>
                                    <p:anim calcmode="lin" valueType="num">
                                      <p:cBhvr>
                                        <p:cTn id="21" dur="10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2253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22531">
                                            <p:txEl>
                                              <p:pRg st="3" end="3"/>
                                            </p:txEl>
                                          </p:spTgt>
                                        </p:tgtEl>
                                        <p:attrNameLst>
                                          <p:attrName>style.visibility</p:attrName>
                                        </p:attrNameLst>
                                      </p:cBhvr>
                                      <p:to>
                                        <p:strVal val="visible"/>
                                      </p:to>
                                    </p:set>
                                    <p:animEffect transition="in" filter="fade">
                                      <p:cBhvr>
                                        <p:cTn id="27" dur="1000"/>
                                        <p:tgtEl>
                                          <p:spTgt spid="22531">
                                            <p:txEl>
                                              <p:pRg st="3" end="3"/>
                                            </p:txEl>
                                          </p:spTgt>
                                        </p:tgtEl>
                                      </p:cBhvr>
                                    </p:animEffect>
                                    <p:anim calcmode="lin" valueType="num">
                                      <p:cBhvr>
                                        <p:cTn id="28" dur="10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2253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677334" y="457200"/>
            <a:ext cx="7789333" cy="85725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197" tIns="38098" rIns="76197" bIns="38098" numCol="1" anchor="t" anchorCtr="0" compatLnSpc="1">
            <a:prstTxWarp prst="textNoShape">
              <a:avLst/>
            </a:prstTxWarp>
          </a:bodyPr>
          <a:lstStyle/>
          <a:p>
            <a:r>
              <a:rPr lang="en-AU" altLang="en-US" sz="16300" b="1" dirty="0">
                <a:effectLst>
                  <a:outerShdw blurRad="38100" dist="38100" dir="2700000" algn="tl">
                    <a:srgbClr val="000000">
                      <a:alpha val="43137"/>
                    </a:srgbClr>
                  </a:outerShdw>
                </a:effectLst>
                <a:latin typeface="Subway" pitchFamily="2" charset="0"/>
              </a:rPr>
              <a:t>How?</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0"/>
            <a:ext cx="8060267" cy="108585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197" tIns="38098" rIns="76197" bIns="38098" numCol="1" anchor="t" anchorCtr="0" compatLnSpc="1">
            <a:prstTxWarp prst="textNoShape">
              <a:avLst/>
            </a:prstTxWarp>
          </a:bodyPr>
          <a:lstStyle/>
          <a:p>
            <a:pPr algn="ctr"/>
            <a:r>
              <a:rPr lang="en-AU" altLang="en-US" sz="4000" b="1" u="sng" dirty="0">
                <a:effectLst>
                  <a:outerShdw blurRad="38100" dist="38100" dir="2700000" algn="tl">
                    <a:srgbClr val="000000">
                      <a:alpha val="43137"/>
                    </a:srgbClr>
                  </a:outerShdw>
                </a:effectLst>
                <a:latin typeface="Subway" pitchFamily="2" charset="0"/>
              </a:rPr>
              <a:t>Singled Eye Devotion</a:t>
            </a:r>
          </a:p>
        </p:txBody>
      </p:sp>
      <p:sp>
        <p:nvSpPr>
          <p:cNvPr id="25604" name="Text Box 4"/>
          <p:cNvSpPr txBox="1">
            <a:spLocks noChangeArrowheads="1"/>
          </p:cNvSpPr>
          <p:nvPr/>
        </p:nvSpPr>
        <p:spPr bwMode="auto">
          <a:xfrm>
            <a:off x="1" y="651048"/>
            <a:ext cx="9144000" cy="2149302"/>
          </a:xfrm>
          <a:prstGeom prst="rect">
            <a:avLst/>
          </a:prstGeom>
          <a:solidFill>
            <a:schemeClr val="tx1"/>
          </a:solidFill>
          <a:ln>
            <a:noFill/>
          </a:ln>
          <a:effectLst/>
        </p:spPr>
        <p:txBody>
          <a:bodyPr wrap="square" lIns="76197" tIns="38098" rIns="76197" bIns="38098">
            <a:spAutoFit/>
          </a:bodyPr>
          <a:lstStyle/>
          <a:p>
            <a:pPr algn="ctr">
              <a:spcAft>
                <a:spcPts val="750"/>
              </a:spcAft>
            </a:pPr>
            <a:r>
              <a:rPr lang="en-US" altLang="en-US" sz="3200" b="1" dirty="0">
                <a:solidFill>
                  <a:srgbClr val="33CC33"/>
                </a:solidFill>
                <a:effectLst>
                  <a:outerShdw blurRad="38100" dist="38100" dir="2700000" algn="tl">
                    <a:srgbClr val="000000">
                      <a:alpha val="43137"/>
                    </a:srgbClr>
                  </a:outerShdw>
                </a:effectLst>
                <a:latin typeface="Subway" pitchFamily="2" charset="0"/>
              </a:rPr>
              <a:t>Matthew 6:22</a:t>
            </a:r>
          </a:p>
          <a:p>
            <a:pPr algn="ctr"/>
            <a:r>
              <a:rPr lang="en-US" altLang="en-US" sz="3200" b="1" dirty="0">
                <a:solidFill>
                  <a:srgbClr val="FFFFFF"/>
                </a:solidFill>
                <a:effectLst>
                  <a:outerShdw blurRad="38100" dist="38100" dir="2700000" algn="tl">
                    <a:srgbClr val="000000">
                      <a:alpha val="43137"/>
                    </a:srgbClr>
                  </a:outerShdw>
                </a:effectLst>
                <a:latin typeface="Arial" charset="0"/>
              </a:rPr>
              <a:t>The light of the body is the eye: if therefore thine eye be single, thy whole body shall be full of light.</a:t>
            </a:r>
            <a:r>
              <a:rPr lang="en-US" altLang="en-US" sz="1600" b="1" dirty="0">
                <a:effectLst>
                  <a:outerShdw blurRad="38100" dist="38100" dir="2700000" algn="tl">
                    <a:srgbClr val="000000">
                      <a:alpha val="43137"/>
                    </a:srgbClr>
                  </a:outerShdw>
                </a:effectLst>
              </a:rPr>
              <a:t> </a:t>
            </a:r>
          </a:p>
        </p:txBody>
      </p:sp>
      <p:sp>
        <p:nvSpPr>
          <p:cNvPr id="25605" name="Text Box 5"/>
          <p:cNvSpPr txBox="1">
            <a:spLocks noChangeArrowheads="1"/>
          </p:cNvSpPr>
          <p:nvPr/>
        </p:nvSpPr>
        <p:spPr bwMode="auto">
          <a:xfrm>
            <a:off x="1" y="2800350"/>
            <a:ext cx="9143999" cy="2318579"/>
          </a:xfrm>
          <a:prstGeom prst="rect">
            <a:avLst/>
          </a:prstGeom>
          <a:solidFill>
            <a:schemeClr val="accent5">
              <a:lumMod val="10000"/>
            </a:schemeClr>
          </a:solidFill>
          <a:ln>
            <a:noFill/>
          </a:ln>
          <a:effectLst/>
        </p:spPr>
        <p:txBody>
          <a:bodyPr wrap="square" lIns="76197" tIns="38098" rIns="76197" bIns="38098">
            <a:spAutoFit/>
          </a:bodyPr>
          <a:lstStyle/>
          <a:p>
            <a:pPr algn="ctr">
              <a:spcAft>
                <a:spcPts val="750"/>
              </a:spcAft>
            </a:pPr>
            <a:r>
              <a:rPr lang="en-US" altLang="en-US" sz="4000" b="1" dirty="0">
                <a:solidFill>
                  <a:srgbClr val="33CC33"/>
                </a:solidFill>
                <a:effectLst>
                  <a:outerShdw blurRad="38100" dist="38100" dir="2700000" algn="tl">
                    <a:srgbClr val="000000">
                      <a:alpha val="43137"/>
                    </a:srgbClr>
                  </a:outerShdw>
                </a:effectLst>
                <a:latin typeface="Subway" pitchFamily="2" charset="0"/>
              </a:rPr>
              <a:t>Matthew 6:33</a:t>
            </a:r>
            <a:endParaRPr lang="en-US" altLang="en-US" sz="3300" b="1" dirty="0">
              <a:solidFill>
                <a:srgbClr val="33CC33"/>
              </a:solidFill>
              <a:effectLst>
                <a:outerShdw blurRad="38100" dist="38100" dir="2700000" algn="tl">
                  <a:srgbClr val="000000">
                    <a:alpha val="43137"/>
                  </a:srgbClr>
                </a:outerShdw>
              </a:effectLst>
              <a:latin typeface="Arial" charset="0"/>
            </a:endParaRPr>
          </a:p>
          <a:p>
            <a:pPr algn="ctr"/>
            <a:r>
              <a:rPr lang="en-US" altLang="en-US" sz="3300" b="1" dirty="0">
                <a:solidFill>
                  <a:srgbClr val="FFFFFF"/>
                </a:solidFill>
                <a:effectLst>
                  <a:outerShdw blurRad="38100" dist="38100" dir="2700000" algn="tl">
                    <a:srgbClr val="000000">
                      <a:alpha val="43137"/>
                    </a:srgbClr>
                  </a:outerShdw>
                </a:effectLst>
                <a:latin typeface="Arial" charset="0"/>
              </a:rPr>
              <a:t>33 “But seek first the kingdom of God and His righteousness, and all these things shall be added to you.</a:t>
            </a:r>
            <a:endParaRPr lang="en-US" altLang="en-US" b="1" dirty="0">
              <a:solidFill>
                <a:srgbClr val="FF0000"/>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338667" y="228600"/>
            <a:ext cx="8466667" cy="4686300"/>
          </a:xfrm>
          <a:solidFill>
            <a:srgbClr val="000000"/>
          </a:solidFill>
          <a:ln/>
        </p:spPr>
        <p:txBody>
          <a:bodyPr vert="horz" wrap="square" lIns="76197" tIns="38098" rIns="76197" bIns="38098" numCol="1" anchor="t" anchorCtr="0" compatLnSpc="1">
            <a:prstTxWarp prst="textNoShape">
              <a:avLst/>
            </a:prstTxWarp>
          </a:bodyPr>
          <a:lstStyle/>
          <a:p>
            <a:pPr algn="ctr"/>
            <a:r>
              <a:rPr lang="en-US" altLang="en-US" sz="5000" b="1" u="sng" dirty="0">
                <a:solidFill>
                  <a:schemeClr val="accent2"/>
                </a:solidFill>
                <a:effectLst>
                  <a:outerShdw blurRad="38100" dist="38100" dir="2700000" algn="tl">
                    <a:srgbClr val="000000">
                      <a:alpha val="43137"/>
                    </a:srgbClr>
                  </a:outerShdw>
                </a:effectLst>
                <a:latin typeface="Arial Black" pitchFamily="34" charset="0"/>
              </a:rPr>
              <a:t>Matthew 7:13-14</a:t>
            </a:r>
            <a:r>
              <a:rPr lang="en-US" altLang="en-US" b="1" dirty="0">
                <a:solidFill>
                  <a:srgbClr val="FFFFFF"/>
                </a:solidFill>
                <a:effectLst>
                  <a:outerShdw blurRad="38100" dist="38100" dir="2700000" algn="tl">
                    <a:srgbClr val="000000">
                      <a:alpha val="43137"/>
                    </a:srgbClr>
                  </a:outerShdw>
                </a:effectLst>
                <a:latin typeface="Arial" charset="0"/>
              </a:rPr>
              <a:t/>
            </a:r>
            <a:br>
              <a:rPr lang="en-US" altLang="en-US" b="1" dirty="0">
                <a:solidFill>
                  <a:srgbClr val="FFFFFF"/>
                </a:solidFill>
                <a:effectLst>
                  <a:outerShdw blurRad="38100" dist="38100" dir="2700000" algn="tl">
                    <a:srgbClr val="000000">
                      <a:alpha val="43137"/>
                    </a:srgbClr>
                  </a:outerShdw>
                </a:effectLst>
                <a:latin typeface="Arial" charset="0"/>
              </a:rPr>
            </a:br>
            <a:r>
              <a:rPr lang="en-US" altLang="en-US" b="1" dirty="0">
                <a:solidFill>
                  <a:srgbClr val="FFFFFF"/>
                </a:solidFill>
                <a:effectLst>
                  <a:outerShdw blurRad="38100" dist="38100" dir="2700000" algn="tl">
                    <a:srgbClr val="000000">
                      <a:alpha val="43137"/>
                    </a:srgbClr>
                  </a:outerShdw>
                </a:effectLst>
                <a:latin typeface="Arial" charset="0"/>
              </a:rPr>
              <a:t>“Enter by the </a:t>
            </a:r>
            <a:r>
              <a:rPr lang="en-US" altLang="en-US" b="1" dirty="0">
                <a:solidFill>
                  <a:srgbClr val="92D050"/>
                </a:solidFill>
                <a:effectLst>
                  <a:outerShdw blurRad="38100" dist="38100" dir="2700000" algn="tl">
                    <a:srgbClr val="000000">
                      <a:alpha val="43137"/>
                    </a:srgbClr>
                  </a:outerShdw>
                </a:effectLst>
                <a:latin typeface="Arial" charset="0"/>
              </a:rPr>
              <a:t>narrow gate</a:t>
            </a:r>
            <a:r>
              <a:rPr lang="en-US" altLang="en-US" b="1" dirty="0">
                <a:solidFill>
                  <a:srgbClr val="FFFFFF"/>
                </a:solidFill>
                <a:effectLst>
                  <a:outerShdw blurRad="38100" dist="38100" dir="2700000" algn="tl">
                    <a:srgbClr val="000000">
                      <a:alpha val="43137"/>
                    </a:srgbClr>
                  </a:outerShdw>
                </a:effectLst>
                <a:latin typeface="Arial" charset="0"/>
              </a:rPr>
              <a:t>; for wide </a:t>
            </a:r>
            <a:r>
              <a:rPr lang="en-US" altLang="en-US" b="1" i="1" dirty="0">
                <a:solidFill>
                  <a:srgbClr val="FFFFFF"/>
                </a:solidFill>
                <a:effectLst>
                  <a:outerShdw blurRad="38100" dist="38100" dir="2700000" algn="tl">
                    <a:srgbClr val="000000">
                      <a:alpha val="43137"/>
                    </a:srgbClr>
                  </a:outerShdw>
                </a:effectLst>
                <a:latin typeface="Arial" charset="0"/>
              </a:rPr>
              <a:t>is</a:t>
            </a:r>
            <a:r>
              <a:rPr lang="en-US" altLang="en-US" b="1" dirty="0">
                <a:solidFill>
                  <a:srgbClr val="FFFFFF"/>
                </a:solidFill>
                <a:effectLst>
                  <a:outerShdw blurRad="38100" dist="38100" dir="2700000" algn="tl">
                    <a:srgbClr val="000000">
                      <a:alpha val="43137"/>
                    </a:srgbClr>
                  </a:outerShdw>
                </a:effectLst>
                <a:latin typeface="Arial" charset="0"/>
              </a:rPr>
              <a:t> the gate and broad </a:t>
            </a:r>
            <a:r>
              <a:rPr lang="en-US" altLang="en-US" b="1" i="1" dirty="0">
                <a:solidFill>
                  <a:srgbClr val="FFFFFF"/>
                </a:solidFill>
                <a:effectLst>
                  <a:outerShdw blurRad="38100" dist="38100" dir="2700000" algn="tl">
                    <a:srgbClr val="000000">
                      <a:alpha val="43137"/>
                    </a:srgbClr>
                  </a:outerShdw>
                </a:effectLst>
                <a:latin typeface="Arial" charset="0"/>
              </a:rPr>
              <a:t>is</a:t>
            </a:r>
            <a:r>
              <a:rPr lang="en-US" altLang="en-US" b="1" dirty="0">
                <a:solidFill>
                  <a:srgbClr val="FFFFFF"/>
                </a:solidFill>
                <a:effectLst>
                  <a:outerShdw blurRad="38100" dist="38100" dir="2700000" algn="tl">
                    <a:srgbClr val="000000">
                      <a:alpha val="43137"/>
                    </a:srgbClr>
                  </a:outerShdw>
                </a:effectLst>
                <a:latin typeface="Arial" charset="0"/>
              </a:rPr>
              <a:t> the way that leads to destruction, and there are </a:t>
            </a:r>
            <a:r>
              <a:rPr lang="en-US" altLang="en-US" b="1" dirty="0">
                <a:solidFill>
                  <a:schemeClr val="accent1">
                    <a:lumMod val="90000"/>
                  </a:schemeClr>
                </a:solidFill>
                <a:effectLst>
                  <a:outerShdw blurRad="38100" dist="38100" dir="2700000" algn="tl">
                    <a:srgbClr val="000000">
                      <a:alpha val="43137"/>
                    </a:srgbClr>
                  </a:outerShdw>
                </a:effectLst>
                <a:latin typeface="Arial" charset="0"/>
              </a:rPr>
              <a:t>many </a:t>
            </a:r>
            <a:r>
              <a:rPr lang="en-US" altLang="en-US" b="1" dirty="0">
                <a:solidFill>
                  <a:srgbClr val="FFFFFF"/>
                </a:solidFill>
                <a:effectLst>
                  <a:outerShdw blurRad="38100" dist="38100" dir="2700000" algn="tl">
                    <a:srgbClr val="000000">
                      <a:alpha val="43137"/>
                    </a:srgbClr>
                  </a:outerShdw>
                </a:effectLst>
                <a:latin typeface="Arial" charset="0"/>
              </a:rPr>
              <a:t>who go in by it.14 </a:t>
            </a:r>
            <a:r>
              <a:rPr lang="en-US" altLang="en-US" b="1" dirty="0">
                <a:solidFill>
                  <a:srgbClr val="92D050"/>
                </a:solidFill>
                <a:effectLst>
                  <a:outerShdw blurRad="38100" dist="38100" dir="2700000" algn="tl">
                    <a:srgbClr val="000000">
                      <a:alpha val="43137"/>
                    </a:srgbClr>
                  </a:outerShdw>
                </a:effectLst>
                <a:latin typeface="Arial" charset="0"/>
              </a:rPr>
              <a:t>“Because narrow </a:t>
            </a:r>
            <a:r>
              <a:rPr lang="en-US" altLang="en-US" b="1" i="1" dirty="0">
                <a:solidFill>
                  <a:srgbClr val="92D050"/>
                </a:solidFill>
                <a:effectLst>
                  <a:outerShdw blurRad="38100" dist="38100" dir="2700000" algn="tl">
                    <a:srgbClr val="000000">
                      <a:alpha val="43137"/>
                    </a:srgbClr>
                  </a:outerShdw>
                </a:effectLst>
                <a:latin typeface="Arial" charset="0"/>
              </a:rPr>
              <a:t>is</a:t>
            </a:r>
            <a:r>
              <a:rPr lang="en-US" altLang="en-US" b="1" dirty="0">
                <a:solidFill>
                  <a:srgbClr val="92D050"/>
                </a:solidFill>
                <a:effectLst>
                  <a:outerShdw blurRad="38100" dist="38100" dir="2700000" algn="tl">
                    <a:srgbClr val="000000">
                      <a:alpha val="43137"/>
                    </a:srgbClr>
                  </a:outerShdw>
                </a:effectLst>
                <a:latin typeface="Arial" charset="0"/>
              </a:rPr>
              <a:t> the gate and difficult </a:t>
            </a:r>
            <a:r>
              <a:rPr lang="en-US" altLang="en-US" b="1" i="1" dirty="0">
                <a:solidFill>
                  <a:srgbClr val="92D050"/>
                </a:solidFill>
                <a:effectLst>
                  <a:outerShdw blurRad="38100" dist="38100" dir="2700000" algn="tl">
                    <a:srgbClr val="000000">
                      <a:alpha val="43137"/>
                    </a:srgbClr>
                  </a:outerShdw>
                </a:effectLst>
                <a:latin typeface="Arial" charset="0"/>
              </a:rPr>
              <a:t>is</a:t>
            </a:r>
            <a:r>
              <a:rPr lang="en-US" altLang="en-US" b="1" dirty="0">
                <a:solidFill>
                  <a:srgbClr val="92D050"/>
                </a:solidFill>
                <a:effectLst>
                  <a:outerShdw blurRad="38100" dist="38100" dir="2700000" algn="tl">
                    <a:srgbClr val="000000">
                      <a:alpha val="43137"/>
                    </a:srgbClr>
                  </a:outerShdw>
                </a:effectLst>
                <a:latin typeface="Arial" charset="0"/>
              </a:rPr>
              <a:t> the way which leads to life, and there are </a:t>
            </a:r>
            <a:r>
              <a:rPr lang="en-US" altLang="en-US" b="1" dirty="0">
                <a:solidFill>
                  <a:schemeClr val="accent1">
                    <a:lumMod val="90000"/>
                  </a:schemeClr>
                </a:solidFill>
                <a:effectLst>
                  <a:outerShdw blurRad="38100" dist="38100" dir="2700000" algn="tl">
                    <a:srgbClr val="000000">
                      <a:alpha val="43137"/>
                    </a:srgbClr>
                  </a:outerShdw>
                </a:effectLst>
                <a:latin typeface="Arial" charset="0"/>
              </a:rPr>
              <a:t>few</a:t>
            </a:r>
            <a:r>
              <a:rPr lang="en-US" altLang="en-US" b="1" dirty="0">
                <a:solidFill>
                  <a:srgbClr val="92D050"/>
                </a:solidFill>
                <a:effectLst>
                  <a:outerShdw blurRad="38100" dist="38100" dir="2700000" algn="tl">
                    <a:srgbClr val="000000">
                      <a:alpha val="43137"/>
                    </a:srgbClr>
                  </a:outerShdw>
                </a:effectLst>
                <a:latin typeface="Arial" charset="0"/>
              </a:rPr>
              <a:t> who find it.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10000"/>
          </a:schemeClr>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474134" y="0"/>
            <a:ext cx="8398933" cy="474345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197" tIns="38098" rIns="76197" bIns="38098" numCol="1" anchor="t" anchorCtr="0" compatLnSpc="1">
            <a:prstTxWarp prst="textNoShape">
              <a:avLst/>
            </a:prstTxWarp>
          </a:bodyPr>
          <a:lstStyle/>
          <a:p>
            <a:pPr algn="ctr"/>
            <a:r>
              <a:rPr lang="en-US" altLang="en-US" sz="5500" b="1" u="sng" dirty="0">
                <a:solidFill>
                  <a:schemeClr val="tx2">
                    <a:lumMod val="50000"/>
                    <a:lumOff val="50000"/>
                  </a:schemeClr>
                </a:solidFill>
                <a:effectLst>
                  <a:outerShdw blurRad="38100" dist="38100" dir="2700000" algn="tl">
                    <a:srgbClr val="000000">
                      <a:alpha val="43137"/>
                    </a:srgbClr>
                  </a:outerShdw>
                </a:effectLst>
                <a:latin typeface="Arial Rounded MT Bold" panose="020F0704030504030204" pitchFamily="34" charset="0"/>
              </a:rPr>
              <a:t>Philippians 3:13</a:t>
            </a:r>
            <a:r>
              <a:rPr lang="en-US" altLang="en-US" sz="5500" b="1" dirty="0">
                <a:solidFill>
                  <a:srgbClr val="0066FF"/>
                </a:solidFill>
                <a:effectLst>
                  <a:outerShdw blurRad="38100" dist="38100" dir="2700000" algn="tl">
                    <a:srgbClr val="000000">
                      <a:alpha val="43137"/>
                    </a:srgbClr>
                  </a:outerShdw>
                </a:effectLst>
              </a:rPr>
              <a:t/>
            </a:r>
            <a:br>
              <a:rPr lang="en-US" altLang="en-US" sz="5500" b="1" dirty="0">
                <a:solidFill>
                  <a:srgbClr val="0066FF"/>
                </a:solidFill>
                <a:effectLst>
                  <a:outerShdw blurRad="38100" dist="38100" dir="2700000" algn="tl">
                    <a:srgbClr val="000000">
                      <a:alpha val="43137"/>
                    </a:srgbClr>
                  </a:outerShdw>
                </a:effectLst>
              </a:rPr>
            </a:br>
            <a:r>
              <a:rPr lang="en-US" altLang="en-US" sz="4500" b="1" dirty="0">
                <a:solidFill>
                  <a:srgbClr val="FFFFFF"/>
                </a:solidFill>
                <a:effectLst>
                  <a:outerShdw blurRad="38100" dist="38100" dir="2700000" algn="tl">
                    <a:srgbClr val="000000">
                      <a:alpha val="43137"/>
                    </a:srgbClr>
                  </a:outerShdw>
                </a:effectLst>
                <a:latin typeface="Arial Narrow" pitchFamily="34" charset="0"/>
              </a:rPr>
              <a:t>13 Brethren, I do not count myself to have apprehended; </a:t>
            </a:r>
            <a:br>
              <a:rPr lang="en-US" altLang="en-US" sz="4500" b="1" dirty="0">
                <a:solidFill>
                  <a:srgbClr val="FFFFFF"/>
                </a:solidFill>
                <a:effectLst>
                  <a:outerShdw blurRad="38100" dist="38100" dir="2700000" algn="tl">
                    <a:srgbClr val="000000">
                      <a:alpha val="43137"/>
                    </a:srgbClr>
                  </a:outerShdw>
                </a:effectLst>
                <a:latin typeface="Arial Narrow" pitchFamily="34" charset="0"/>
              </a:rPr>
            </a:br>
            <a:r>
              <a:rPr lang="en-US" altLang="en-US" sz="4500" b="1" u="sng" dirty="0">
                <a:solidFill>
                  <a:schemeClr val="tx2">
                    <a:lumMod val="50000"/>
                    <a:lumOff val="50000"/>
                  </a:schemeClr>
                </a:solidFill>
                <a:effectLst>
                  <a:outerShdw blurRad="38100" dist="38100" dir="2700000" algn="tl">
                    <a:srgbClr val="000000">
                      <a:alpha val="43137"/>
                    </a:srgbClr>
                  </a:outerShdw>
                </a:effectLst>
                <a:latin typeface="Arial Narrow" pitchFamily="34" charset="0"/>
              </a:rPr>
              <a:t>but one thing </a:t>
            </a:r>
            <a:r>
              <a:rPr lang="en-US" altLang="en-US" sz="4500" b="1" i="1" u="sng" dirty="0">
                <a:solidFill>
                  <a:schemeClr val="tx2">
                    <a:lumMod val="50000"/>
                    <a:lumOff val="50000"/>
                  </a:schemeClr>
                </a:solidFill>
                <a:effectLst>
                  <a:outerShdw blurRad="38100" dist="38100" dir="2700000" algn="tl">
                    <a:srgbClr val="000000">
                      <a:alpha val="43137"/>
                    </a:srgbClr>
                  </a:outerShdw>
                </a:effectLst>
                <a:latin typeface="Arial Narrow" pitchFamily="34" charset="0"/>
              </a:rPr>
              <a:t>I</a:t>
            </a:r>
            <a:r>
              <a:rPr lang="en-US" altLang="en-US" sz="4500" b="1" u="sng" dirty="0">
                <a:solidFill>
                  <a:schemeClr val="tx2">
                    <a:lumMod val="50000"/>
                    <a:lumOff val="50000"/>
                  </a:schemeClr>
                </a:solidFill>
                <a:effectLst>
                  <a:outerShdw blurRad="38100" dist="38100" dir="2700000" algn="tl">
                    <a:srgbClr val="000000">
                      <a:alpha val="43137"/>
                    </a:srgbClr>
                  </a:outerShdw>
                </a:effectLst>
                <a:latin typeface="Arial Narrow" pitchFamily="34" charset="0"/>
              </a:rPr>
              <a:t> </a:t>
            </a:r>
            <a:r>
              <a:rPr lang="en-US" altLang="en-US" sz="4500" b="1" i="1" u="sng" dirty="0">
                <a:solidFill>
                  <a:schemeClr val="tx2">
                    <a:lumMod val="50000"/>
                    <a:lumOff val="50000"/>
                  </a:schemeClr>
                </a:solidFill>
                <a:effectLst>
                  <a:outerShdw blurRad="38100" dist="38100" dir="2700000" algn="tl">
                    <a:srgbClr val="000000">
                      <a:alpha val="43137"/>
                    </a:srgbClr>
                  </a:outerShdw>
                </a:effectLst>
                <a:latin typeface="Arial Narrow" pitchFamily="34" charset="0"/>
              </a:rPr>
              <a:t>do</a:t>
            </a:r>
            <a:r>
              <a:rPr lang="en-US" altLang="en-US" sz="4500" b="1" i="1" dirty="0">
                <a:solidFill>
                  <a:srgbClr val="FFFFFF"/>
                </a:solidFill>
                <a:effectLst>
                  <a:outerShdw blurRad="38100" dist="38100" dir="2700000" algn="tl">
                    <a:srgbClr val="000000">
                      <a:alpha val="43137"/>
                    </a:srgbClr>
                  </a:outerShdw>
                </a:effectLst>
                <a:latin typeface="Arial Narrow" pitchFamily="34" charset="0"/>
              </a:rPr>
              <a:t>,</a:t>
            </a:r>
            <a:r>
              <a:rPr lang="en-US" altLang="en-US" sz="4500" b="1" dirty="0">
                <a:solidFill>
                  <a:srgbClr val="FFFFFF"/>
                </a:solidFill>
                <a:effectLst>
                  <a:outerShdw blurRad="38100" dist="38100" dir="2700000" algn="tl">
                    <a:srgbClr val="000000">
                      <a:alpha val="43137"/>
                    </a:srgbClr>
                  </a:outerShdw>
                </a:effectLst>
                <a:latin typeface="Arial Narrow" pitchFamily="34" charset="0"/>
              </a:rPr>
              <a:t> forgetting those things which are behind and </a:t>
            </a:r>
            <a:r>
              <a:rPr lang="en-US" altLang="en-US" sz="4500" b="1" u="sng" dirty="0">
                <a:solidFill>
                  <a:schemeClr val="tx2">
                    <a:lumMod val="50000"/>
                    <a:lumOff val="50000"/>
                  </a:schemeClr>
                </a:solidFill>
                <a:effectLst>
                  <a:outerShdw blurRad="38100" dist="38100" dir="2700000" algn="tl">
                    <a:srgbClr val="000000">
                      <a:alpha val="43137"/>
                    </a:srgbClr>
                  </a:outerShdw>
                </a:effectLst>
                <a:latin typeface="Arial Narrow" pitchFamily="34" charset="0"/>
              </a:rPr>
              <a:t>reaching forward to those things which are ahead</a:t>
            </a:r>
            <a:r>
              <a:rPr lang="en-US" altLang="en-US" sz="4500" b="1" dirty="0">
                <a:solidFill>
                  <a:srgbClr val="FFFFFF"/>
                </a:solidFill>
                <a:effectLst>
                  <a:outerShdw blurRad="38100" dist="38100" dir="2700000" algn="tl">
                    <a:srgbClr val="000000">
                      <a:alpha val="43137"/>
                    </a:srgbClr>
                  </a:outerShdw>
                </a:effectLst>
                <a:latin typeface="Arial Narrow" pitchFamily="34" charset="0"/>
              </a:rPr>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9" name="Object 3"/>
          <p:cNvGraphicFramePr>
            <a:graphicFrameLocks noChangeAspect="1"/>
          </p:cNvGraphicFramePr>
          <p:nvPr/>
        </p:nvGraphicFramePr>
        <p:xfrm>
          <a:off x="0" y="22622"/>
          <a:ext cx="9144000" cy="5056584"/>
        </p:xfrm>
        <a:graphic>
          <a:graphicData uri="http://schemas.openxmlformats.org/presentationml/2006/ole">
            <mc:AlternateContent xmlns:mc="http://schemas.openxmlformats.org/markup-compatibility/2006">
              <mc:Choice xmlns:v="urn:schemas-microsoft-com:vml" Requires="v">
                <p:oleObj spid="_x0000_s9233" name="Bitmap Image" r:id="rId4" imgW="6095238" imgH="4571429" progId="Paint.Picture">
                  <p:embed/>
                </p:oleObj>
              </mc:Choice>
              <mc:Fallback>
                <p:oleObj name="Bitmap Image" r:id="rId4" imgW="6095238" imgH="4571429" progId="Paint.Pictur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2622"/>
                        <a:ext cx="9144000" cy="50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1" name="Text Box 5"/>
          <p:cNvSpPr txBox="1">
            <a:spLocks noChangeArrowheads="1"/>
          </p:cNvSpPr>
          <p:nvPr/>
        </p:nvSpPr>
        <p:spPr bwMode="auto">
          <a:xfrm>
            <a:off x="1083734" y="971550"/>
            <a:ext cx="6976533" cy="3154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197" tIns="38098" rIns="76197" bIns="38098">
            <a:spAutoFit/>
          </a:bodyPr>
          <a:lstStyle/>
          <a:p>
            <a:pPr algn="ctr">
              <a:spcBef>
                <a:spcPct val="50000"/>
              </a:spcBef>
            </a:pPr>
            <a:r>
              <a:rPr lang="en-US" altLang="en-US" sz="4000">
                <a:solidFill>
                  <a:srgbClr val="FFFF00"/>
                </a:solidFill>
                <a:latin typeface="Subway" pitchFamily="2" charset="0"/>
              </a:rPr>
              <a:t>Gen. 1:1</a:t>
            </a:r>
          </a:p>
          <a:p>
            <a:pPr algn="ctr">
              <a:spcBef>
                <a:spcPct val="50000"/>
              </a:spcBef>
            </a:pPr>
            <a:r>
              <a:rPr lang="en-US" altLang="en-US" sz="4000">
                <a:solidFill>
                  <a:srgbClr val="FFFFFF"/>
                </a:solidFill>
                <a:latin typeface="Subway" pitchFamily="2" charset="0"/>
              </a:rPr>
              <a:t>In the Beginning</a:t>
            </a:r>
          </a:p>
          <a:p>
            <a:pPr algn="ctr">
              <a:spcBef>
                <a:spcPct val="50000"/>
              </a:spcBef>
            </a:pPr>
            <a:r>
              <a:rPr lang="en-US" altLang="en-US" sz="4000">
                <a:solidFill>
                  <a:srgbClr val="FFFF00"/>
                </a:solidFill>
                <a:latin typeface="Subway" pitchFamily="2" charset="0"/>
              </a:rPr>
              <a:t>Revelation 10:6</a:t>
            </a:r>
            <a:r>
              <a:rPr lang="en-US" altLang="en-US" sz="4000">
                <a:solidFill>
                  <a:srgbClr val="FFFFFF"/>
                </a:solidFill>
                <a:latin typeface="Subway" pitchFamily="2" charset="0"/>
              </a:rPr>
              <a:t> … there should be time no longer </a:t>
            </a:r>
            <a:r>
              <a:rPr lang="en-US" altLang="en-US" sz="1700">
                <a:solidFill>
                  <a:srgbClr val="FFFFFF"/>
                </a:solidFill>
                <a:latin typeface="Subway" pitchFamily="2" charset="0"/>
              </a:rPr>
              <a:t>(KJV)</a:t>
            </a:r>
            <a:endParaRPr lang="en-US" altLang="en-US" sz="4000">
              <a:solidFill>
                <a:srgbClr val="FFFFFF"/>
              </a:solidFill>
              <a:latin typeface="Subway" pitchFamily="2"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10000"/>
          </a:schemeClr>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bwMode="auto">
          <a:xfrm>
            <a:off x="474134" y="0"/>
            <a:ext cx="8398933" cy="474345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197" tIns="38098" rIns="76197" bIns="38098" numCol="1" anchor="t" anchorCtr="0" compatLnSpc="1">
            <a:prstTxWarp prst="textNoShape">
              <a:avLst/>
            </a:prstTxWarp>
          </a:bodyPr>
          <a:lstStyle/>
          <a:p>
            <a:pPr algn="ctr"/>
            <a:r>
              <a:rPr lang="en-US" altLang="en-US" sz="5500" b="1" u="sng" dirty="0">
                <a:solidFill>
                  <a:schemeClr val="tx2">
                    <a:lumMod val="50000"/>
                    <a:lumOff val="50000"/>
                  </a:schemeClr>
                </a:solidFill>
                <a:effectLst>
                  <a:outerShdw blurRad="38100" dist="38100" dir="2700000" algn="tl">
                    <a:srgbClr val="000000">
                      <a:alpha val="43137"/>
                    </a:srgbClr>
                  </a:outerShdw>
                </a:effectLst>
              </a:rPr>
              <a:t>Philippians 3:13</a:t>
            </a:r>
            <a:r>
              <a:rPr lang="en-US" altLang="en-US" sz="5500" b="1" dirty="0">
                <a:solidFill>
                  <a:srgbClr val="0066FF"/>
                </a:solidFill>
                <a:effectLst>
                  <a:outerShdw blurRad="38100" dist="38100" dir="2700000" algn="tl">
                    <a:srgbClr val="000000">
                      <a:alpha val="43137"/>
                    </a:srgbClr>
                  </a:outerShdw>
                </a:effectLst>
              </a:rPr>
              <a:t/>
            </a:r>
            <a:br>
              <a:rPr lang="en-US" altLang="en-US" sz="5500" b="1" dirty="0">
                <a:solidFill>
                  <a:srgbClr val="0066FF"/>
                </a:solidFill>
                <a:effectLst>
                  <a:outerShdw blurRad="38100" dist="38100" dir="2700000" algn="tl">
                    <a:srgbClr val="000000">
                      <a:alpha val="43137"/>
                    </a:srgbClr>
                  </a:outerShdw>
                </a:effectLst>
              </a:rPr>
            </a:br>
            <a:r>
              <a:rPr lang="en-US" altLang="en-US" sz="4500" dirty="0">
                <a:solidFill>
                  <a:srgbClr val="FFFFFF"/>
                </a:solidFill>
                <a:effectLst>
                  <a:outerShdw blurRad="38100" dist="38100" dir="2700000" algn="tl">
                    <a:srgbClr val="000000">
                      <a:alpha val="43137"/>
                    </a:srgbClr>
                  </a:outerShdw>
                </a:effectLst>
                <a:latin typeface="Arial Narrow" pitchFamily="34" charset="0"/>
              </a:rPr>
              <a:t>13 </a:t>
            </a:r>
            <a:r>
              <a:rPr lang="en-US" altLang="en-US" sz="2700" dirty="0">
                <a:solidFill>
                  <a:srgbClr val="FFFFFF"/>
                </a:solidFill>
                <a:effectLst>
                  <a:outerShdw blurRad="38100" dist="38100" dir="2700000" algn="tl">
                    <a:srgbClr val="000000">
                      <a:alpha val="43137"/>
                    </a:srgbClr>
                  </a:outerShdw>
                </a:effectLst>
                <a:latin typeface="Arial Narrow" pitchFamily="34" charset="0"/>
              </a:rPr>
              <a:t>Brethren, I do not count myself to have apprehended</a:t>
            </a:r>
            <a:r>
              <a:rPr lang="en-US" altLang="en-US" sz="4500" dirty="0">
                <a:solidFill>
                  <a:srgbClr val="FFFFFF"/>
                </a:solidFill>
                <a:effectLst>
                  <a:outerShdw blurRad="38100" dist="38100" dir="2700000" algn="tl">
                    <a:srgbClr val="000000">
                      <a:alpha val="43137"/>
                    </a:srgbClr>
                  </a:outerShdw>
                </a:effectLst>
                <a:latin typeface="Arial Narrow" pitchFamily="34" charset="0"/>
              </a:rPr>
              <a:t>; </a:t>
            </a:r>
            <a:r>
              <a:rPr lang="en-US" altLang="en-US" sz="8800" dirty="0">
                <a:solidFill>
                  <a:schemeClr val="tx2">
                    <a:lumMod val="50000"/>
                    <a:lumOff val="50000"/>
                  </a:schemeClr>
                </a:solidFill>
                <a:effectLst>
                  <a:outerShdw blurRad="38100" dist="38100" dir="2700000" algn="tl">
                    <a:srgbClr val="000000">
                      <a:alpha val="43137"/>
                    </a:srgbClr>
                  </a:outerShdw>
                </a:effectLst>
                <a:latin typeface="Arial Narrow" pitchFamily="34" charset="0"/>
              </a:rPr>
              <a:t>but one thing </a:t>
            </a:r>
            <a:r>
              <a:rPr lang="en-US" altLang="en-US" sz="8800" i="1" dirty="0">
                <a:solidFill>
                  <a:schemeClr val="tx2">
                    <a:lumMod val="50000"/>
                    <a:lumOff val="50000"/>
                  </a:schemeClr>
                </a:solidFill>
                <a:effectLst>
                  <a:outerShdw blurRad="38100" dist="38100" dir="2700000" algn="tl">
                    <a:srgbClr val="000000">
                      <a:alpha val="43137"/>
                    </a:srgbClr>
                  </a:outerShdw>
                </a:effectLst>
                <a:latin typeface="Arial Narrow" pitchFamily="34" charset="0"/>
              </a:rPr>
              <a:t>I</a:t>
            </a:r>
            <a:r>
              <a:rPr lang="en-US" altLang="en-US" sz="8800" dirty="0">
                <a:solidFill>
                  <a:schemeClr val="tx2">
                    <a:lumMod val="50000"/>
                    <a:lumOff val="50000"/>
                  </a:schemeClr>
                </a:solidFill>
                <a:effectLst>
                  <a:outerShdw blurRad="38100" dist="38100" dir="2700000" algn="tl">
                    <a:srgbClr val="000000">
                      <a:alpha val="43137"/>
                    </a:srgbClr>
                  </a:outerShdw>
                </a:effectLst>
                <a:latin typeface="Arial Narrow" pitchFamily="34" charset="0"/>
              </a:rPr>
              <a:t> </a:t>
            </a:r>
            <a:r>
              <a:rPr lang="en-US" altLang="en-US" sz="8800" i="1" dirty="0">
                <a:solidFill>
                  <a:schemeClr val="tx2">
                    <a:lumMod val="50000"/>
                    <a:lumOff val="50000"/>
                  </a:schemeClr>
                </a:solidFill>
                <a:effectLst>
                  <a:outerShdw blurRad="38100" dist="38100" dir="2700000" algn="tl">
                    <a:srgbClr val="000000">
                      <a:alpha val="43137"/>
                    </a:srgbClr>
                  </a:outerShdw>
                </a:effectLst>
                <a:latin typeface="Arial Narrow" pitchFamily="34" charset="0"/>
              </a:rPr>
              <a:t>do</a:t>
            </a:r>
            <a:r>
              <a:rPr lang="en-US" altLang="en-US" sz="4500" i="1" dirty="0">
                <a:solidFill>
                  <a:srgbClr val="FFFFFF"/>
                </a:solidFill>
                <a:effectLst>
                  <a:outerShdw blurRad="38100" dist="38100" dir="2700000" algn="tl">
                    <a:srgbClr val="000000">
                      <a:alpha val="43137"/>
                    </a:srgbClr>
                  </a:outerShdw>
                </a:effectLst>
                <a:latin typeface="Arial Narrow" pitchFamily="34" charset="0"/>
              </a:rPr>
              <a:t>,</a:t>
            </a:r>
            <a:r>
              <a:rPr lang="en-US" altLang="en-US" sz="4500" dirty="0">
                <a:solidFill>
                  <a:srgbClr val="FFFFFF"/>
                </a:solidFill>
                <a:effectLst>
                  <a:outerShdw blurRad="38100" dist="38100" dir="2700000" algn="tl">
                    <a:srgbClr val="000000">
                      <a:alpha val="43137"/>
                    </a:srgbClr>
                  </a:outerShdw>
                </a:effectLst>
                <a:latin typeface="Arial Narrow" pitchFamily="34" charset="0"/>
              </a:rPr>
              <a:t> forgetting those things which are behind and reaching forward to those things which are ahead,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10000"/>
          </a:schemeClr>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677333" y="228600"/>
            <a:ext cx="8060267" cy="46863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197" tIns="38098" rIns="76197" bIns="38098" numCol="1" anchor="t" anchorCtr="0" compatLnSpc="1">
            <a:prstTxWarp prst="textNoShape">
              <a:avLst/>
            </a:prstTxWarp>
          </a:bodyPr>
          <a:lstStyle/>
          <a:p>
            <a:pPr algn="ctr"/>
            <a:r>
              <a:rPr lang="en-US" altLang="en-US" sz="5000" b="1" u="sng" dirty="0">
                <a:solidFill>
                  <a:srgbClr val="33CC33"/>
                </a:solidFill>
                <a:effectLst>
                  <a:outerShdw blurRad="38100" dist="38100" dir="2700000" algn="tl">
                    <a:srgbClr val="000000">
                      <a:alpha val="43137"/>
                    </a:srgbClr>
                  </a:outerShdw>
                </a:effectLst>
              </a:rPr>
              <a:t>2 Peter 3:8</a:t>
            </a:r>
            <a:r>
              <a:rPr lang="en-US" altLang="en-US" sz="5000" b="1" dirty="0">
                <a:solidFill>
                  <a:srgbClr val="CC3300"/>
                </a:solidFill>
                <a:effectLst>
                  <a:outerShdw blurRad="38100" dist="38100" dir="2700000" algn="tl">
                    <a:srgbClr val="000000">
                      <a:alpha val="43137"/>
                    </a:srgbClr>
                  </a:outerShdw>
                </a:effectLst>
              </a:rPr>
              <a:t/>
            </a:r>
            <a:br>
              <a:rPr lang="en-US" altLang="en-US" sz="5000" b="1" dirty="0">
                <a:solidFill>
                  <a:srgbClr val="CC3300"/>
                </a:solidFill>
                <a:effectLst>
                  <a:outerShdw blurRad="38100" dist="38100" dir="2700000" algn="tl">
                    <a:srgbClr val="000000">
                      <a:alpha val="43137"/>
                    </a:srgbClr>
                  </a:outerShdw>
                </a:effectLst>
              </a:rPr>
            </a:br>
            <a:r>
              <a:rPr lang="en-US" altLang="en-US" sz="5000" dirty="0">
                <a:solidFill>
                  <a:srgbClr val="FFFFFF"/>
                </a:solidFill>
                <a:effectLst>
                  <a:outerShdw blurRad="38100" dist="38100" dir="2700000" algn="tl">
                    <a:srgbClr val="000000">
                      <a:alpha val="43137"/>
                    </a:srgbClr>
                  </a:outerShdw>
                </a:effectLst>
                <a:latin typeface="Arial Narrow" pitchFamily="34" charset="0"/>
              </a:rPr>
              <a:t>8 But, beloved, </a:t>
            </a:r>
            <a:r>
              <a:rPr lang="en-US" altLang="en-US" sz="5000" b="1" u="sng" dirty="0">
                <a:solidFill>
                  <a:schemeClr val="tx2">
                    <a:lumMod val="50000"/>
                    <a:lumOff val="50000"/>
                  </a:schemeClr>
                </a:solidFill>
                <a:effectLst>
                  <a:outerShdw blurRad="38100" dist="38100" dir="2700000" algn="tl">
                    <a:srgbClr val="000000">
                      <a:alpha val="43137"/>
                    </a:srgbClr>
                  </a:outerShdw>
                </a:effectLst>
                <a:latin typeface="Arial Narrow" pitchFamily="34" charset="0"/>
              </a:rPr>
              <a:t>do not</a:t>
            </a:r>
            <a:r>
              <a:rPr lang="en-US" altLang="en-US" sz="5000" b="1" dirty="0">
                <a:solidFill>
                  <a:schemeClr val="tx2">
                    <a:lumMod val="50000"/>
                    <a:lumOff val="50000"/>
                  </a:schemeClr>
                </a:solidFill>
                <a:effectLst>
                  <a:outerShdw blurRad="38100" dist="38100" dir="2700000" algn="tl">
                    <a:srgbClr val="000000">
                      <a:alpha val="43137"/>
                    </a:srgbClr>
                  </a:outerShdw>
                </a:effectLst>
                <a:latin typeface="Arial Narrow" pitchFamily="34" charset="0"/>
              </a:rPr>
              <a:t> </a:t>
            </a:r>
            <a:r>
              <a:rPr lang="en-US" altLang="en-US" sz="5000" b="1" u="sng" dirty="0">
                <a:solidFill>
                  <a:schemeClr val="tx2">
                    <a:lumMod val="50000"/>
                    <a:lumOff val="50000"/>
                  </a:schemeClr>
                </a:solidFill>
                <a:effectLst>
                  <a:outerShdw blurRad="38100" dist="38100" dir="2700000" algn="tl">
                    <a:srgbClr val="000000">
                      <a:alpha val="43137"/>
                    </a:srgbClr>
                  </a:outerShdw>
                </a:effectLst>
                <a:latin typeface="Arial Narrow" pitchFamily="34" charset="0"/>
              </a:rPr>
              <a:t>forget this one thing</a:t>
            </a:r>
            <a:r>
              <a:rPr lang="en-US" altLang="en-US" sz="5000" dirty="0">
                <a:solidFill>
                  <a:schemeClr val="tx2">
                    <a:lumMod val="50000"/>
                    <a:lumOff val="50000"/>
                  </a:schemeClr>
                </a:solidFill>
                <a:effectLst>
                  <a:outerShdw blurRad="38100" dist="38100" dir="2700000" algn="tl">
                    <a:srgbClr val="000000">
                      <a:alpha val="43137"/>
                    </a:srgbClr>
                  </a:outerShdw>
                </a:effectLst>
                <a:latin typeface="Arial Narrow" pitchFamily="34" charset="0"/>
              </a:rPr>
              <a:t>,</a:t>
            </a:r>
            <a:r>
              <a:rPr lang="en-US" altLang="en-US" sz="5000" dirty="0">
                <a:solidFill>
                  <a:srgbClr val="FFFFFF"/>
                </a:solidFill>
                <a:effectLst>
                  <a:outerShdw blurRad="38100" dist="38100" dir="2700000" algn="tl">
                    <a:srgbClr val="000000">
                      <a:alpha val="43137"/>
                    </a:srgbClr>
                  </a:outerShdw>
                </a:effectLst>
                <a:latin typeface="Arial Narrow" pitchFamily="34" charset="0"/>
              </a:rPr>
              <a:t> that with the Lord one day </a:t>
            </a:r>
            <a:r>
              <a:rPr lang="en-US" altLang="en-US" sz="5000" i="1" dirty="0">
                <a:solidFill>
                  <a:srgbClr val="FFFFFF"/>
                </a:solidFill>
                <a:effectLst>
                  <a:outerShdw blurRad="38100" dist="38100" dir="2700000" algn="tl">
                    <a:srgbClr val="000000">
                      <a:alpha val="43137"/>
                    </a:srgbClr>
                  </a:outerShdw>
                </a:effectLst>
                <a:latin typeface="Arial Narrow" pitchFamily="34" charset="0"/>
              </a:rPr>
              <a:t>is</a:t>
            </a:r>
            <a:r>
              <a:rPr lang="en-US" altLang="en-US" sz="5000" dirty="0">
                <a:solidFill>
                  <a:srgbClr val="FFFFFF"/>
                </a:solidFill>
                <a:effectLst>
                  <a:outerShdw blurRad="38100" dist="38100" dir="2700000" algn="tl">
                    <a:srgbClr val="000000">
                      <a:alpha val="43137"/>
                    </a:srgbClr>
                  </a:outerShdw>
                </a:effectLst>
                <a:latin typeface="Arial Narrow" pitchFamily="34" charset="0"/>
              </a:rPr>
              <a:t> as a thousand years, and a thousand years as one day.</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10000"/>
          </a:schemeClr>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bwMode="auto">
          <a:xfrm>
            <a:off x="677334" y="457200"/>
            <a:ext cx="7789333" cy="85725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197" tIns="38098" rIns="76197" bIns="38098" numCol="1" anchor="t" anchorCtr="0" compatLnSpc="1">
            <a:prstTxWarp prst="textNoShape">
              <a:avLst/>
            </a:prstTxWarp>
          </a:bodyPr>
          <a:lstStyle/>
          <a:p>
            <a:pPr algn="ctr"/>
            <a:r>
              <a:rPr lang="en-US" altLang="en-US" sz="8800" b="1" u="sng" dirty="0">
                <a:solidFill>
                  <a:srgbClr val="FFCC66"/>
                </a:solidFill>
                <a:effectLst>
                  <a:outerShdw blurRad="38100" dist="38100" dir="2700000" algn="tl">
                    <a:srgbClr val="000000">
                      <a:alpha val="43137"/>
                    </a:srgbClr>
                  </a:outerShdw>
                </a:effectLst>
                <a:latin typeface="Arial Narrow" pitchFamily="34" charset="0"/>
              </a:rPr>
              <a:t>We MUST</a:t>
            </a:r>
            <a:endParaRPr lang="en-US" altLang="en-US" sz="5000" dirty="0">
              <a:solidFill>
                <a:srgbClr val="FFFFFF"/>
              </a:solidFill>
              <a:effectLst>
                <a:outerShdw blurRad="38100" dist="38100" dir="2700000" algn="tl">
                  <a:srgbClr val="000000">
                    <a:alpha val="43137"/>
                  </a:srgbClr>
                </a:outerShdw>
              </a:effectLst>
              <a:latin typeface="Arial Narrow" pitchFamily="34" charset="0"/>
            </a:endParaRPr>
          </a:p>
        </p:txBody>
      </p:sp>
      <p:sp>
        <p:nvSpPr>
          <p:cNvPr id="52227" name="Rectangle 3"/>
          <p:cNvSpPr>
            <a:spLocks noGrp="1" noChangeArrowheads="1"/>
          </p:cNvSpPr>
          <p:nvPr>
            <p:ph type="body" idx="4294967295"/>
          </p:nvPr>
        </p:nvSpPr>
        <p:spPr>
          <a:xfrm>
            <a:off x="711200" y="1771650"/>
            <a:ext cx="7772400" cy="3086100"/>
          </a:xfrm>
          <a:solidFill>
            <a:schemeClr val="tx1"/>
          </a:solidFill>
        </p:spPr>
        <p:txBody>
          <a:bodyPr/>
          <a:lstStyle/>
          <a:p>
            <a:pPr algn="ctr"/>
            <a:r>
              <a:rPr lang="en-US" altLang="en-US" sz="5500" dirty="0">
                <a:effectLst>
                  <a:outerShdw blurRad="38100" dist="38100" dir="2700000" algn="tl">
                    <a:srgbClr val="000000">
                      <a:alpha val="43137"/>
                    </a:srgbClr>
                  </a:outerShdw>
                </a:effectLst>
                <a:latin typeface="Arial Narrow" pitchFamily="34" charset="0"/>
              </a:rPr>
              <a:t>Deny </a:t>
            </a:r>
            <a:r>
              <a:rPr lang="en-US" altLang="en-US" sz="7300" dirty="0">
                <a:solidFill>
                  <a:srgbClr val="FFFF00"/>
                </a:solidFill>
                <a:effectLst>
                  <a:outerShdw blurRad="38100" dist="38100" dir="2700000" algn="tl">
                    <a:srgbClr val="000000">
                      <a:alpha val="43137"/>
                    </a:srgbClr>
                  </a:outerShdw>
                </a:effectLst>
                <a:latin typeface="Arial Narrow" pitchFamily="34" charset="0"/>
              </a:rPr>
              <a:t>Everything</a:t>
            </a:r>
            <a:r>
              <a:rPr lang="en-US" altLang="en-US" sz="5500" dirty="0">
                <a:effectLst>
                  <a:outerShdw blurRad="38100" dist="38100" dir="2700000" algn="tl">
                    <a:srgbClr val="000000">
                      <a:alpha val="43137"/>
                    </a:srgbClr>
                  </a:outerShdw>
                </a:effectLst>
                <a:latin typeface="Arial Narrow" pitchFamily="34" charset="0"/>
              </a:rPr>
              <a:t> that gets in the way of heaven</a:t>
            </a:r>
            <a:endParaRPr lang="en-US" altLang="en-US" sz="3300" dirty="0">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10000"/>
          </a:schemeClr>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685800" y="0"/>
            <a:ext cx="7789333" cy="10668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197" tIns="38098" rIns="76197" bIns="38098" numCol="1" anchor="t" anchorCtr="0" compatLnSpc="1">
            <a:prstTxWarp prst="textNoShape">
              <a:avLst/>
            </a:prstTxWarp>
          </a:bodyPr>
          <a:lstStyle/>
          <a:p>
            <a:pPr algn="ctr"/>
            <a:r>
              <a:rPr lang="en-AU" altLang="en-US" sz="6600" b="1" u="sng" dirty="0">
                <a:effectLst>
                  <a:outerShdw blurRad="38100" dist="38100" dir="2700000" algn="tl">
                    <a:srgbClr val="000000">
                      <a:alpha val="43137"/>
                    </a:srgbClr>
                  </a:outerShdw>
                </a:effectLst>
                <a:latin typeface="Arial Narrow" pitchFamily="34" charset="0"/>
              </a:rPr>
              <a:t>Concentration &amp; Focus</a:t>
            </a:r>
            <a:endParaRPr lang="en-AU" altLang="en-US" sz="4000" u="sng" dirty="0">
              <a:solidFill>
                <a:srgbClr val="FFFFFF"/>
              </a:solidFill>
              <a:effectLst>
                <a:outerShdw blurRad="38100" dist="38100" dir="2700000" algn="tl">
                  <a:srgbClr val="000000">
                    <a:alpha val="43137"/>
                  </a:srgbClr>
                </a:outerShdw>
              </a:effectLst>
              <a:latin typeface="Arial Narrow" pitchFamily="34" charset="0"/>
            </a:endParaRPr>
          </a:p>
        </p:txBody>
      </p:sp>
      <p:sp>
        <p:nvSpPr>
          <p:cNvPr id="29699" name="Rectangle 3"/>
          <p:cNvSpPr>
            <a:spLocks noGrp="1" noChangeArrowheads="1"/>
          </p:cNvSpPr>
          <p:nvPr>
            <p:ph type="body" idx="4294967295"/>
          </p:nvPr>
        </p:nvSpPr>
        <p:spPr>
          <a:xfrm>
            <a:off x="685800" y="1428750"/>
            <a:ext cx="7772400" cy="3086100"/>
          </a:xfrm>
        </p:spPr>
        <p:txBody>
          <a:bodyPr/>
          <a:lstStyle/>
          <a:p>
            <a:r>
              <a:rPr lang="en-AU" altLang="en-US" sz="5500" b="1" dirty="0">
                <a:solidFill>
                  <a:srgbClr val="33CC33"/>
                </a:solidFill>
                <a:effectLst>
                  <a:outerShdw blurRad="38100" dist="38100" dir="2700000" algn="tl">
                    <a:srgbClr val="000000">
                      <a:alpha val="43137"/>
                    </a:srgbClr>
                  </a:outerShdw>
                </a:effectLst>
                <a:latin typeface="Arial MT Black" pitchFamily="34" charset="0"/>
              </a:rPr>
              <a:t>Lasers</a:t>
            </a:r>
          </a:p>
          <a:p>
            <a:r>
              <a:rPr lang="en-AU" altLang="en-US" sz="5500" b="1" dirty="0">
                <a:solidFill>
                  <a:srgbClr val="33CC33"/>
                </a:solidFill>
                <a:effectLst>
                  <a:outerShdw blurRad="38100" dist="38100" dir="2700000" algn="tl">
                    <a:srgbClr val="000000">
                      <a:alpha val="43137"/>
                    </a:srgbClr>
                  </a:outerShdw>
                </a:effectLst>
                <a:latin typeface="Arial MT Black" pitchFamily="34" charset="0"/>
              </a:rPr>
              <a:t>Doctors Specialize</a:t>
            </a:r>
          </a:p>
          <a:p>
            <a:r>
              <a:rPr lang="en-AU" altLang="en-US" sz="5500" b="1" dirty="0">
                <a:solidFill>
                  <a:srgbClr val="33CC33"/>
                </a:solidFill>
                <a:effectLst>
                  <a:outerShdw blurRad="38100" dist="38100" dir="2700000" algn="tl">
                    <a:srgbClr val="000000">
                      <a:alpha val="43137"/>
                    </a:srgbClr>
                  </a:outerShdw>
                </a:effectLst>
                <a:latin typeface="Arial MT Black" pitchFamily="34" charset="0"/>
              </a:rPr>
              <a:t>Top Salesmen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10000"/>
          </a:schemeClr>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0" y="57150"/>
            <a:ext cx="9067800" cy="85725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197" tIns="38098" rIns="76197" bIns="38098" numCol="1" anchor="t" anchorCtr="0" compatLnSpc="1">
            <a:prstTxWarp prst="textNoShape">
              <a:avLst/>
            </a:prstTxWarp>
          </a:bodyPr>
          <a:lstStyle/>
          <a:p>
            <a:pPr algn="ctr"/>
            <a:r>
              <a:rPr lang="en-AU" altLang="en-US" sz="6000" b="1" dirty="0">
                <a:solidFill>
                  <a:schemeClr val="tx2">
                    <a:lumMod val="50000"/>
                    <a:lumOff val="50000"/>
                  </a:schemeClr>
                </a:solidFill>
                <a:effectLst>
                  <a:outerShdw blurRad="38100" dist="38100" dir="2700000" algn="tl">
                    <a:srgbClr val="000000">
                      <a:alpha val="43137"/>
                    </a:srgbClr>
                  </a:outerShdw>
                </a:effectLst>
                <a:latin typeface="Arial MT Black" pitchFamily="34" charset="0"/>
              </a:rPr>
              <a:t>Recognize </a:t>
            </a:r>
            <a:r>
              <a:rPr lang="en-AU" altLang="en-US" sz="6000" b="1" dirty="0" smtClean="0">
                <a:solidFill>
                  <a:schemeClr val="tx2">
                    <a:lumMod val="50000"/>
                    <a:lumOff val="50000"/>
                  </a:schemeClr>
                </a:solidFill>
                <a:effectLst>
                  <a:outerShdw blurRad="38100" dist="38100" dir="2700000" algn="tl">
                    <a:srgbClr val="000000">
                      <a:alpha val="43137"/>
                    </a:srgbClr>
                  </a:outerShdw>
                </a:effectLst>
                <a:latin typeface="Arial MT Black" pitchFamily="34" charset="0"/>
              </a:rPr>
              <a:t>we </a:t>
            </a:r>
            <a:r>
              <a:rPr lang="en-AU" altLang="en-US" sz="6000" b="1" dirty="0">
                <a:solidFill>
                  <a:schemeClr val="tx2">
                    <a:lumMod val="50000"/>
                    <a:lumOff val="50000"/>
                  </a:schemeClr>
                </a:solidFill>
                <a:effectLst>
                  <a:outerShdw blurRad="38100" dist="38100" dir="2700000" algn="tl">
                    <a:srgbClr val="000000">
                      <a:alpha val="43137"/>
                    </a:srgbClr>
                  </a:outerShdw>
                </a:effectLst>
                <a:latin typeface="Arial MT Black" pitchFamily="34" charset="0"/>
              </a:rPr>
              <a:t>All have 24 hours Each Day! </a:t>
            </a:r>
            <a:r>
              <a:rPr lang="en-AU" altLang="en-US" sz="6000" b="1" dirty="0">
                <a:solidFill>
                  <a:srgbClr val="CC3300"/>
                </a:solidFill>
                <a:effectLst>
                  <a:outerShdw blurRad="38100" dist="38100" dir="2700000" algn="tl">
                    <a:srgbClr val="000000">
                      <a:alpha val="43137"/>
                    </a:srgbClr>
                  </a:outerShdw>
                </a:effectLst>
                <a:latin typeface="Arial MT Black" pitchFamily="34" charset="0"/>
              </a:rPr>
              <a:t/>
            </a:r>
            <a:br>
              <a:rPr lang="en-AU" altLang="en-US" sz="6000" b="1" dirty="0">
                <a:solidFill>
                  <a:srgbClr val="CC3300"/>
                </a:solidFill>
                <a:effectLst>
                  <a:outerShdw blurRad="38100" dist="38100" dir="2700000" algn="tl">
                    <a:srgbClr val="000000">
                      <a:alpha val="43137"/>
                    </a:srgbClr>
                  </a:outerShdw>
                </a:effectLst>
                <a:latin typeface="Arial MT Black" pitchFamily="34" charset="0"/>
              </a:rPr>
            </a:br>
            <a:r>
              <a:rPr lang="en-AU" altLang="en-US" sz="7300" b="1" dirty="0">
                <a:effectLst>
                  <a:outerShdw blurRad="38100" dist="38100" dir="2700000" algn="tl">
                    <a:srgbClr val="000000">
                      <a:alpha val="43137"/>
                    </a:srgbClr>
                  </a:outerShdw>
                </a:effectLst>
                <a:latin typeface="Arial MT Black" pitchFamily="34" charset="0"/>
              </a:rPr>
              <a:t>We can’t </a:t>
            </a:r>
            <a:br>
              <a:rPr lang="en-AU" altLang="en-US" sz="7300" b="1" dirty="0">
                <a:effectLst>
                  <a:outerShdw blurRad="38100" dist="38100" dir="2700000" algn="tl">
                    <a:srgbClr val="000000">
                      <a:alpha val="43137"/>
                    </a:srgbClr>
                  </a:outerShdw>
                </a:effectLst>
                <a:latin typeface="Arial MT Black" pitchFamily="34" charset="0"/>
              </a:rPr>
            </a:br>
            <a:r>
              <a:rPr lang="en-AU" altLang="en-US" sz="7300" b="1" dirty="0">
                <a:effectLst>
                  <a:outerShdw blurRad="38100" dist="38100" dir="2700000" algn="tl">
                    <a:srgbClr val="000000">
                      <a:alpha val="43137"/>
                    </a:srgbClr>
                  </a:outerShdw>
                </a:effectLst>
                <a:latin typeface="Arial MT Black" pitchFamily="34" charset="0"/>
              </a:rPr>
              <a:t>make time!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lumMod val="10000"/>
          </a:schemeClr>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270934" y="171450"/>
            <a:ext cx="8602133" cy="1143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197" tIns="38098" rIns="76197" bIns="38098" numCol="1" anchor="t" anchorCtr="0" compatLnSpc="1">
            <a:prstTxWarp prst="textNoShape">
              <a:avLst/>
            </a:prstTxWarp>
          </a:bodyPr>
          <a:lstStyle/>
          <a:p>
            <a:r>
              <a:rPr lang="en-AU" altLang="en-US" sz="5500" b="1" u="sng" dirty="0">
                <a:solidFill>
                  <a:srgbClr val="33CC33"/>
                </a:solidFill>
                <a:effectLst>
                  <a:outerShdw blurRad="38100" dist="38100" dir="2700000" algn="tl">
                    <a:srgbClr val="000000">
                      <a:alpha val="43137"/>
                    </a:srgbClr>
                  </a:outerShdw>
                </a:effectLst>
                <a:latin typeface="Arial MT Black" pitchFamily="34" charset="0"/>
              </a:rPr>
              <a:t>It’s Not Lack of Time</a:t>
            </a:r>
            <a:endParaRPr lang="en-AU" altLang="en-US" sz="6700" b="1" u="sng" dirty="0">
              <a:solidFill>
                <a:srgbClr val="33CC33"/>
              </a:solidFill>
              <a:effectLst>
                <a:outerShdw blurRad="38100" dist="38100" dir="2700000" algn="tl">
                  <a:srgbClr val="000000">
                    <a:alpha val="43137"/>
                  </a:srgbClr>
                </a:outerShdw>
              </a:effectLst>
              <a:latin typeface="Arial MT Black" pitchFamily="34" charset="0"/>
            </a:endParaRPr>
          </a:p>
        </p:txBody>
      </p:sp>
      <p:sp>
        <p:nvSpPr>
          <p:cNvPr id="32771" name="Rectangle 3"/>
          <p:cNvSpPr>
            <a:spLocks noGrp="1" noChangeArrowheads="1"/>
          </p:cNvSpPr>
          <p:nvPr>
            <p:ph type="body" idx="4294967295"/>
          </p:nvPr>
        </p:nvSpPr>
        <p:spPr>
          <a:xfrm>
            <a:off x="406400" y="1047750"/>
            <a:ext cx="8500533" cy="4095750"/>
          </a:xfrm>
          <a:solidFill>
            <a:schemeClr val="tx1">
              <a:alpha val="73000"/>
            </a:schemeClr>
          </a:solidFill>
        </p:spPr>
        <p:txBody>
          <a:bodyPr/>
          <a:lstStyle/>
          <a:p>
            <a:r>
              <a:rPr lang="en-AU" altLang="en-US" sz="5400" b="1" dirty="0">
                <a:solidFill>
                  <a:srgbClr val="FFFF00"/>
                </a:solidFill>
                <a:effectLst>
                  <a:outerShdw blurRad="38100" dist="38100" dir="2700000" algn="tl">
                    <a:srgbClr val="000000">
                      <a:alpha val="43137"/>
                    </a:srgbClr>
                  </a:outerShdw>
                </a:effectLst>
                <a:latin typeface="Arial MT Black" pitchFamily="34" charset="0"/>
              </a:rPr>
              <a:t>Conviction</a:t>
            </a:r>
          </a:p>
          <a:p>
            <a:r>
              <a:rPr lang="en-AU" altLang="en-US" sz="5400" b="1" dirty="0">
                <a:solidFill>
                  <a:srgbClr val="FFFF00"/>
                </a:solidFill>
                <a:effectLst>
                  <a:outerShdw blurRad="38100" dist="38100" dir="2700000" algn="tl">
                    <a:srgbClr val="000000">
                      <a:alpha val="43137"/>
                    </a:srgbClr>
                  </a:outerShdw>
                </a:effectLst>
                <a:latin typeface="Arial MT Black" pitchFamily="34" charset="0"/>
              </a:rPr>
              <a:t>Tenacity</a:t>
            </a:r>
          </a:p>
          <a:p>
            <a:r>
              <a:rPr lang="en-AU" altLang="en-US" sz="5400" b="1" dirty="0">
                <a:solidFill>
                  <a:srgbClr val="FFFF00"/>
                </a:solidFill>
                <a:effectLst>
                  <a:outerShdw blurRad="38100" dist="38100" dir="2700000" algn="tl">
                    <a:srgbClr val="000000">
                      <a:alpha val="43137"/>
                    </a:srgbClr>
                  </a:outerShdw>
                </a:effectLst>
                <a:latin typeface="Arial MT Black" pitchFamily="34" charset="0"/>
              </a:rPr>
              <a:t>Determination</a:t>
            </a:r>
          </a:p>
          <a:p>
            <a:r>
              <a:rPr lang="en-AU" altLang="en-US" sz="5400" b="1" dirty="0">
                <a:solidFill>
                  <a:srgbClr val="FFFF00"/>
                </a:solidFill>
                <a:effectLst>
                  <a:outerShdw blurRad="38100" dist="38100" dir="2700000" algn="tl">
                    <a:srgbClr val="000000">
                      <a:alpha val="43137"/>
                    </a:srgbClr>
                  </a:outerShdw>
                </a:effectLst>
                <a:latin typeface="Arial MT Black" pitchFamily="34" charset="0"/>
              </a:rPr>
              <a:t>Resolve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p:cTn id="7" dur="500" fill="hold"/>
                                        <p:tgtEl>
                                          <p:spTgt spid="3277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277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277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2771">
                                            <p:txEl>
                                              <p:pRg st="1" end="1"/>
                                            </p:txEl>
                                          </p:spTgt>
                                        </p:tgtEl>
                                        <p:attrNameLst>
                                          <p:attrName>style.visibility</p:attrName>
                                        </p:attrNameLst>
                                      </p:cBhvr>
                                      <p:to>
                                        <p:strVal val="visible"/>
                                      </p:to>
                                    </p:set>
                                    <p:anim calcmode="lin" valueType="num">
                                      <p:cBhvr>
                                        <p:cTn id="14" dur="500" fill="hold"/>
                                        <p:tgtEl>
                                          <p:spTgt spid="32771">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2771">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277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2771">
                                            <p:txEl>
                                              <p:pRg st="2" end="2"/>
                                            </p:txEl>
                                          </p:spTgt>
                                        </p:tgtEl>
                                        <p:attrNameLst>
                                          <p:attrName>style.visibility</p:attrName>
                                        </p:attrNameLst>
                                      </p:cBhvr>
                                      <p:to>
                                        <p:strVal val="visible"/>
                                      </p:to>
                                    </p:set>
                                    <p:anim calcmode="lin" valueType="num">
                                      <p:cBhvr>
                                        <p:cTn id="21" dur="500" fill="hold"/>
                                        <p:tgtEl>
                                          <p:spTgt spid="32771">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2771">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2771">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2771">
                                            <p:txEl>
                                              <p:pRg st="3" end="3"/>
                                            </p:txEl>
                                          </p:spTgt>
                                        </p:tgtEl>
                                        <p:attrNameLst>
                                          <p:attrName>style.visibility</p:attrName>
                                        </p:attrNameLst>
                                      </p:cBhvr>
                                      <p:to>
                                        <p:strVal val="visible"/>
                                      </p:to>
                                    </p:set>
                                    <p:anim calcmode="lin" valueType="num">
                                      <p:cBhvr>
                                        <p:cTn id="28" dur="500" fill="hold"/>
                                        <p:tgtEl>
                                          <p:spTgt spid="32771">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2771">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27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5">
            <a:lumMod val="10000"/>
          </a:schemeClr>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609600" y="171450"/>
            <a:ext cx="7789333" cy="85725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197" tIns="38098" rIns="76197" bIns="38098" numCol="1" anchor="t" anchorCtr="0" compatLnSpc="1">
            <a:prstTxWarp prst="textNoShape">
              <a:avLst/>
            </a:prstTxWarp>
          </a:bodyPr>
          <a:lstStyle/>
          <a:p>
            <a:r>
              <a:rPr lang="en-AU" altLang="en-US" sz="7300" b="1" u="sng" dirty="0">
                <a:solidFill>
                  <a:srgbClr val="00B0F0"/>
                </a:solidFill>
                <a:effectLst>
                  <a:outerShdw blurRad="38100" dist="38100" dir="2700000" algn="tl">
                    <a:srgbClr val="000000">
                      <a:alpha val="43137"/>
                    </a:srgbClr>
                  </a:outerShdw>
                </a:effectLst>
                <a:latin typeface="Arial MT Black" pitchFamily="34" charset="0"/>
              </a:rPr>
              <a:t>It’s Fuelled by</a:t>
            </a:r>
          </a:p>
        </p:txBody>
      </p:sp>
      <p:sp>
        <p:nvSpPr>
          <p:cNvPr id="34819" name="Rectangle 3"/>
          <p:cNvSpPr>
            <a:spLocks noGrp="1" noChangeArrowheads="1"/>
          </p:cNvSpPr>
          <p:nvPr>
            <p:ph type="body" idx="4294967295"/>
          </p:nvPr>
        </p:nvSpPr>
        <p:spPr>
          <a:xfrm>
            <a:off x="440267" y="1485900"/>
            <a:ext cx="8602133" cy="1485900"/>
          </a:xfrm>
          <a:solidFill>
            <a:schemeClr val="tx1">
              <a:alpha val="59000"/>
            </a:schemeClr>
          </a:solidFill>
        </p:spPr>
        <p:txBody>
          <a:bodyPr/>
          <a:lstStyle/>
          <a:p>
            <a:r>
              <a:rPr lang="en-AU" altLang="en-US" sz="4500" b="1" dirty="0">
                <a:solidFill>
                  <a:schemeClr val="tx2">
                    <a:lumMod val="50000"/>
                    <a:lumOff val="50000"/>
                  </a:schemeClr>
                </a:solidFill>
                <a:effectLst>
                  <a:outerShdw blurRad="38100" dist="38100" dir="2700000" algn="tl">
                    <a:srgbClr val="000000">
                      <a:alpha val="43137"/>
                    </a:srgbClr>
                  </a:outerShdw>
                </a:effectLst>
                <a:latin typeface="Arial MT Black" pitchFamily="34" charset="0"/>
              </a:rPr>
              <a:t>What We Treasure Most</a:t>
            </a:r>
          </a:p>
          <a:p>
            <a:r>
              <a:rPr lang="en-AU" altLang="en-US" sz="4500" b="1" dirty="0">
                <a:solidFill>
                  <a:schemeClr val="tx2">
                    <a:lumMod val="50000"/>
                    <a:lumOff val="50000"/>
                  </a:schemeClr>
                </a:solidFill>
                <a:effectLst>
                  <a:outerShdw blurRad="38100" dist="38100" dir="2700000" algn="tl">
                    <a:srgbClr val="000000">
                      <a:alpha val="43137"/>
                    </a:srgbClr>
                  </a:outerShdw>
                </a:effectLst>
                <a:latin typeface="Arial MT Black" pitchFamily="34" charset="0"/>
              </a:rPr>
              <a:t>Most Precious To Us</a:t>
            </a:r>
          </a:p>
        </p:txBody>
      </p:sp>
      <p:sp>
        <p:nvSpPr>
          <p:cNvPr id="34820" name="WordArt 4"/>
          <p:cNvSpPr>
            <a:spLocks noChangeArrowheads="1" noChangeShapeType="1" noTextEdit="1"/>
          </p:cNvSpPr>
          <p:nvPr/>
        </p:nvSpPr>
        <p:spPr bwMode="auto">
          <a:xfrm>
            <a:off x="270933" y="3086100"/>
            <a:ext cx="8466667" cy="1714500"/>
          </a:xfrm>
          <a:prstGeom prst="rect">
            <a:avLst/>
          </a:prstGeom>
        </p:spPr>
        <p:txBody>
          <a:bodyPr wrap="none" lIns="76197" tIns="38098" rIns="76197" bIns="38098" fromWordArt="1">
            <a:prstTxWarp prst="textPlain">
              <a:avLst>
                <a:gd name="adj" fmla="val 50000"/>
              </a:avLst>
            </a:prstTxWarp>
          </a:bodyPr>
          <a:lstStyle/>
          <a:p>
            <a:pPr algn="ctr"/>
            <a:r>
              <a:rPr lang="en-US" sz="3000" kern="10">
                <a:ln w="12700">
                  <a:solidFill>
                    <a:schemeClr val="tx1"/>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Where your treasure is</a:t>
            </a:r>
          </a:p>
          <a:p>
            <a:pPr algn="ctr"/>
            <a:r>
              <a:rPr lang="en-US" sz="3000" kern="10">
                <a:ln w="12700">
                  <a:solidFill>
                    <a:schemeClr val="tx1"/>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there will your heart be also</a:t>
            </a:r>
          </a:p>
          <a:p>
            <a:pPr algn="ctr"/>
            <a:r>
              <a:rPr lang="en-US" sz="3000" kern="10">
                <a:ln w="12700">
                  <a:solidFill>
                    <a:schemeClr val="tx1"/>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Mt. 6:21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4820"/>
                                        </p:tgtEl>
                                        <p:attrNameLst>
                                          <p:attrName>style.visibility</p:attrName>
                                        </p:attrNameLst>
                                      </p:cBhvr>
                                      <p:to>
                                        <p:strVal val="visible"/>
                                      </p:to>
                                    </p:set>
                                    <p:anim calcmode="lin" valueType="num">
                                      <p:cBhvr>
                                        <p:cTn id="7" dur="1000" fill="hold"/>
                                        <p:tgtEl>
                                          <p:spTgt spid="34820"/>
                                        </p:tgtEl>
                                        <p:attrNameLst>
                                          <p:attrName>ppt_w</p:attrName>
                                        </p:attrNameLst>
                                      </p:cBhvr>
                                      <p:tavLst>
                                        <p:tav tm="0">
                                          <p:val>
                                            <p:fltVal val="0"/>
                                          </p:val>
                                        </p:tav>
                                        <p:tav tm="100000">
                                          <p:val>
                                            <p:strVal val="#ppt_w"/>
                                          </p:val>
                                        </p:tav>
                                      </p:tavLst>
                                    </p:anim>
                                    <p:anim calcmode="lin" valueType="num">
                                      <p:cBhvr>
                                        <p:cTn id="8" dur="1000" fill="hold"/>
                                        <p:tgtEl>
                                          <p:spTgt spid="34820"/>
                                        </p:tgtEl>
                                        <p:attrNameLst>
                                          <p:attrName>ppt_h</p:attrName>
                                        </p:attrNameLst>
                                      </p:cBhvr>
                                      <p:tavLst>
                                        <p:tav tm="0">
                                          <p:val>
                                            <p:fltVal val="0"/>
                                          </p:val>
                                        </p:tav>
                                        <p:tav tm="100000">
                                          <p:val>
                                            <p:strVal val="#ppt_h"/>
                                          </p:val>
                                        </p:tav>
                                      </p:tavLst>
                                    </p:anim>
                                    <p:anim calcmode="lin" valueType="num">
                                      <p:cBhvr>
                                        <p:cTn id="9" dur="1000" fill="hold"/>
                                        <p:tgtEl>
                                          <p:spTgt spid="3482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482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bg>
      <p:bgPr>
        <a:solidFill>
          <a:schemeClr val="accent5">
            <a:lumMod val="10000"/>
          </a:schemeClr>
        </a:solidFill>
        <a:effectLst/>
      </p:bgPr>
    </p:bg>
    <p:spTree>
      <p:nvGrpSpPr>
        <p:cNvPr id="1" name=""/>
        <p:cNvGrpSpPr/>
        <p:nvPr/>
      </p:nvGrpSpPr>
      <p:grpSpPr>
        <a:xfrm>
          <a:off x="0" y="0"/>
          <a:ext cx="0" cy="0"/>
          <a:chOff x="0" y="0"/>
          <a:chExt cx="0" cy="0"/>
        </a:xfrm>
      </p:grpSpPr>
      <p:sp>
        <p:nvSpPr>
          <p:cNvPr id="39939" name="Rectangle 3"/>
          <p:cNvSpPr>
            <a:spLocks noGrp="1" noChangeArrowheads="1"/>
          </p:cNvSpPr>
          <p:nvPr>
            <p:ph type="body" idx="4294967295"/>
          </p:nvPr>
        </p:nvSpPr>
        <p:spPr>
          <a:xfrm>
            <a:off x="37475" y="285750"/>
            <a:ext cx="8703733" cy="6172200"/>
          </a:xfrm>
          <a:solidFill>
            <a:schemeClr val="tx1"/>
          </a:solidFill>
        </p:spPr>
        <p:txBody>
          <a:bodyPr/>
          <a:lstStyle/>
          <a:p>
            <a:r>
              <a:rPr lang="en-AU" altLang="en-US" sz="4000" b="1" dirty="0">
                <a:solidFill>
                  <a:srgbClr val="00CC00"/>
                </a:solidFill>
                <a:effectLst>
                  <a:outerShdw blurRad="38100" dist="38100" dir="2700000" algn="tl">
                    <a:srgbClr val="000000">
                      <a:alpha val="43137"/>
                    </a:srgbClr>
                  </a:outerShdw>
                </a:effectLst>
                <a:latin typeface="Arial MT Black" pitchFamily="34" charset="0"/>
              </a:rPr>
              <a:t>Make List of Priorities  and # in importance</a:t>
            </a:r>
          </a:p>
          <a:p>
            <a:r>
              <a:rPr lang="en-AU" altLang="en-US" sz="4000" b="1" dirty="0">
                <a:solidFill>
                  <a:srgbClr val="00CC00"/>
                </a:solidFill>
                <a:effectLst>
                  <a:outerShdw blurRad="38100" dist="38100" dir="2700000" algn="tl">
                    <a:srgbClr val="000000">
                      <a:alpha val="43137"/>
                    </a:srgbClr>
                  </a:outerShdw>
                </a:effectLst>
                <a:latin typeface="Arial MT Black" pitchFamily="34" charset="0"/>
              </a:rPr>
              <a:t>List Where Time Wasted</a:t>
            </a:r>
          </a:p>
          <a:p>
            <a:r>
              <a:rPr lang="en-AU" altLang="en-US" sz="4000" b="1" dirty="0">
                <a:solidFill>
                  <a:srgbClr val="00CC00"/>
                </a:solidFill>
                <a:effectLst>
                  <a:outerShdw blurRad="38100" dist="38100" dir="2700000" algn="tl">
                    <a:srgbClr val="000000">
                      <a:alpha val="43137"/>
                    </a:srgbClr>
                  </a:outerShdw>
                </a:effectLst>
                <a:latin typeface="Arial MT Black" pitchFamily="34" charset="0"/>
              </a:rPr>
              <a:t>List what should be put in wasted time slots.</a:t>
            </a:r>
          </a:p>
          <a:p>
            <a:pPr algn="ctr">
              <a:buFont typeface="Webdings" pitchFamily="18" charset="2"/>
              <a:buNone/>
            </a:pPr>
            <a:r>
              <a:rPr lang="en-AU" altLang="en-US" sz="7300" b="1" dirty="0">
                <a:solidFill>
                  <a:srgbClr val="CC3300"/>
                </a:solidFill>
                <a:effectLst>
                  <a:outerShdw blurRad="38100" dist="38100" dir="2700000" algn="tl">
                    <a:srgbClr val="000000">
                      <a:alpha val="43137"/>
                    </a:srgbClr>
                  </a:outerShdw>
                </a:effectLst>
                <a:latin typeface="Arial MT Black" pitchFamily="34" charset="0"/>
              </a:rPr>
              <a:t>James 4:17</a:t>
            </a:r>
            <a:endParaRPr lang="en-AU" altLang="en-US" sz="4000" b="1" dirty="0">
              <a:solidFill>
                <a:srgbClr val="00CC00"/>
              </a:solidFill>
              <a:effectLst>
                <a:outerShdw blurRad="38100" dist="38100" dir="2700000" algn="tl">
                  <a:srgbClr val="000000">
                    <a:alpha val="43137"/>
                  </a:srgbClr>
                </a:outerShdw>
              </a:effectLst>
              <a:latin typeface="Arial MT Black" pitchFamily="34" charset="0"/>
            </a:endParaRPr>
          </a:p>
          <a:p>
            <a:pPr lvl="1"/>
            <a:endParaRPr lang="en-AU" altLang="en-US" sz="3700" b="1" dirty="0">
              <a:solidFill>
                <a:srgbClr val="00CC00"/>
              </a:solidFill>
              <a:effectLst>
                <a:outerShdw blurRad="38100" dist="38100" dir="2700000" algn="tl">
                  <a:srgbClr val="000000">
                    <a:alpha val="43137"/>
                  </a:srgbClr>
                </a:outerShdw>
              </a:effectLst>
              <a:latin typeface="Arial MT Black" pitchFamily="34" charset="0"/>
            </a:endParaRPr>
          </a:p>
          <a:p>
            <a:endParaRPr lang="en-AU" altLang="en-US" sz="4000" b="1" dirty="0">
              <a:solidFill>
                <a:srgbClr val="00CC00"/>
              </a:solidFill>
              <a:effectLst>
                <a:outerShdw blurRad="38100" dist="38100" dir="2700000" algn="tl">
                  <a:srgbClr val="000000">
                    <a:alpha val="43137"/>
                  </a:srgbClr>
                </a:outerShdw>
              </a:effectLst>
              <a:latin typeface="Arial MT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p:cTn id="7" dur="500" fill="hold"/>
                                        <p:tgtEl>
                                          <p:spTgt spid="399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9939">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9939">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39939">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39939">
                                            <p:txEl>
                                              <p:pRg st="1" end="1"/>
                                            </p:txEl>
                                          </p:spTgt>
                                        </p:tgtEl>
                                        <p:attrNameLst>
                                          <p:attrName>style.visibility</p:attrName>
                                        </p:attrNameLst>
                                      </p:cBhvr>
                                      <p:to>
                                        <p:strVal val="visible"/>
                                      </p:to>
                                    </p:set>
                                    <p:anim calcmode="lin" valueType="num">
                                      <p:cBhvr>
                                        <p:cTn id="15" dur="500" fill="hold"/>
                                        <p:tgtEl>
                                          <p:spTgt spid="39939">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9939">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39939">
                                            <p:txEl>
                                              <p:pRg st="1" end="1"/>
                                            </p:txEl>
                                          </p:spTgt>
                                        </p:tgtEl>
                                        <p:attrNameLst>
                                          <p:attrName>ppt_x</p:attrName>
                                        </p:attrNameLst>
                                      </p:cBhvr>
                                      <p:tavLst>
                                        <p:tav tm="0">
                                          <p:val>
                                            <p:fltVal val="0.5"/>
                                          </p:val>
                                        </p:tav>
                                        <p:tav tm="100000">
                                          <p:val>
                                            <p:strVal val="#ppt_x"/>
                                          </p:val>
                                        </p:tav>
                                      </p:tavLst>
                                    </p:anim>
                                    <p:anim calcmode="lin" valueType="num">
                                      <p:cBhvr>
                                        <p:cTn id="18" dur="500" fill="hold"/>
                                        <p:tgtEl>
                                          <p:spTgt spid="39939">
                                            <p:txEl>
                                              <p:pRg st="1" end="1"/>
                                            </p:txEl>
                                          </p:spTgt>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39939">
                                            <p:txEl>
                                              <p:pRg st="2" end="2"/>
                                            </p:txEl>
                                          </p:spTgt>
                                        </p:tgtEl>
                                        <p:attrNameLst>
                                          <p:attrName>style.visibility</p:attrName>
                                        </p:attrNameLst>
                                      </p:cBhvr>
                                      <p:to>
                                        <p:strVal val="visible"/>
                                      </p:to>
                                    </p:set>
                                    <p:anim calcmode="lin" valueType="num">
                                      <p:cBhvr>
                                        <p:cTn id="23" dur="500" fill="hold"/>
                                        <p:tgtEl>
                                          <p:spTgt spid="39939">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9939">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39939">
                                            <p:txEl>
                                              <p:pRg st="2" end="2"/>
                                            </p:txEl>
                                          </p:spTgt>
                                        </p:tgtEl>
                                        <p:attrNameLst>
                                          <p:attrName>ppt_x</p:attrName>
                                        </p:attrNameLst>
                                      </p:cBhvr>
                                      <p:tavLst>
                                        <p:tav tm="0">
                                          <p:val>
                                            <p:fltVal val="0.5"/>
                                          </p:val>
                                        </p:tav>
                                        <p:tav tm="100000">
                                          <p:val>
                                            <p:strVal val="#ppt_x"/>
                                          </p:val>
                                        </p:tav>
                                      </p:tavLst>
                                    </p:anim>
                                    <p:anim calcmode="lin" valueType="num">
                                      <p:cBhvr>
                                        <p:cTn id="26" dur="500" fill="hold"/>
                                        <p:tgtEl>
                                          <p:spTgt spid="39939">
                                            <p:txEl>
                                              <p:pRg st="2" end="2"/>
                                            </p:txEl>
                                          </p:spTgt>
                                        </p:tgtEl>
                                        <p:attrNameLst>
                                          <p:attrName>ppt_y</p:attrName>
                                        </p:attrNameLst>
                                      </p:cBhvr>
                                      <p:tavLst>
                                        <p:tav tm="0">
                                          <p:val>
                                            <p:fltVal val="0.5"/>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39939">
                                            <p:txEl>
                                              <p:pRg st="3" end="3"/>
                                            </p:txEl>
                                          </p:spTgt>
                                        </p:tgtEl>
                                        <p:attrNameLst>
                                          <p:attrName>style.visibility</p:attrName>
                                        </p:attrNameLst>
                                      </p:cBhvr>
                                      <p:to>
                                        <p:strVal val="visible"/>
                                      </p:to>
                                    </p:set>
                                    <p:anim calcmode="lin" valueType="num">
                                      <p:cBhvr>
                                        <p:cTn id="31" dur="500" fill="hold"/>
                                        <p:tgtEl>
                                          <p:spTgt spid="39939">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9939">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39939">
                                            <p:txEl>
                                              <p:pRg st="3" end="3"/>
                                            </p:txEl>
                                          </p:spTgt>
                                        </p:tgtEl>
                                        <p:attrNameLst>
                                          <p:attrName>ppt_x</p:attrName>
                                        </p:attrNameLst>
                                      </p:cBhvr>
                                      <p:tavLst>
                                        <p:tav tm="0">
                                          <p:val>
                                            <p:fltVal val="0.5"/>
                                          </p:val>
                                        </p:tav>
                                        <p:tav tm="100000">
                                          <p:val>
                                            <p:strVal val="#ppt_x"/>
                                          </p:val>
                                        </p:tav>
                                      </p:tavLst>
                                    </p:anim>
                                    <p:anim calcmode="lin" valueType="num">
                                      <p:cBhvr>
                                        <p:cTn id="34" dur="500" fill="hold"/>
                                        <p:tgtEl>
                                          <p:spTgt spid="39939">
                                            <p:txEl>
                                              <p:pRg st="3" end="3"/>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5">
            <a:lumMod val="10000"/>
          </a:schemeClr>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a:xfrm>
            <a:off x="0" y="57150"/>
            <a:ext cx="9042400" cy="1028700"/>
          </a:xfrm>
        </p:spPr>
        <p:txBody>
          <a:bodyPr/>
          <a:lstStyle/>
          <a:p>
            <a:pPr algn="ctr"/>
            <a:r>
              <a:rPr lang="en-US" altLang="en-US" sz="5500" b="1" u="sng" dirty="0">
                <a:effectLst>
                  <a:outerShdw blurRad="38100" dist="38100" dir="2700000" algn="tl">
                    <a:srgbClr val="000000">
                      <a:alpha val="43137"/>
                    </a:srgbClr>
                  </a:outerShdw>
                </a:effectLst>
                <a:latin typeface="Subway" pitchFamily="2" charset="0"/>
              </a:rPr>
              <a:t>Noah’s Salvation &amp; Ours</a:t>
            </a:r>
          </a:p>
        </p:txBody>
      </p:sp>
      <p:sp>
        <p:nvSpPr>
          <p:cNvPr id="40963" name="Rectangle 3"/>
          <p:cNvSpPr>
            <a:spLocks noGrp="1" noChangeArrowheads="1"/>
          </p:cNvSpPr>
          <p:nvPr>
            <p:ph type="subTitle" idx="1"/>
          </p:nvPr>
        </p:nvSpPr>
        <p:spPr>
          <a:xfrm>
            <a:off x="0" y="1543050"/>
            <a:ext cx="9144000" cy="1371600"/>
          </a:xfrm>
          <a:solidFill>
            <a:schemeClr val="tx1"/>
          </a:solidFill>
        </p:spPr>
        <p:txBody>
          <a:bodyPr/>
          <a:lstStyle/>
          <a:p>
            <a:r>
              <a:rPr lang="en-US" altLang="en-US" sz="7300" b="1" dirty="0">
                <a:effectLst>
                  <a:outerShdw blurRad="38100" dist="38100" dir="2700000" algn="tl">
                    <a:srgbClr val="000000">
                      <a:alpha val="43137"/>
                    </a:srgbClr>
                  </a:outerShdw>
                </a:effectLst>
                <a:latin typeface="Subway" pitchFamily="2" charset="0"/>
              </a:rPr>
              <a:t>1 Peter 3:18-21</a:t>
            </a:r>
            <a:endParaRPr lang="en-US" altLang="en-US" sz="4000" b="1" dirty="0">
              <a:effectLst>
                <a:outerShdw blurRad="38100" dist="38100" dir="2700000" algn="tl">
                  <a:srgbClr val="000000">
                    <a:alpha val="43137"/>
                  </a:srgbClr>
                </a:outerShdw>
              </a:effectLst>
              <a:latin typeface="Subway" pitchFamily="2"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bg>
      <p:bgPr>
        <a:solidFill>
          <a:schemeClr val="accent5">
            <a:lumMod val="10000"/>
          </a:schemeClr>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bwMode="auto">
          <a:xfrm>
            <a:off x="677334" y="171450"/>
            <a:ext cx="7789333" cy="1143000"/>
          </a:xfrm>
          <a:solidFill>
            <a:schemeClr val="accent1"/>
          </a:solidFill>
          <a:ln>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107763" dir="13500000" algn="ctr" rotWithShape="0">
                    <a:srgbClr val="808080"/>
                  </a:outerShdw>
                </a:effectLst>
              </a14:hiddenEffects>
            </a:ext>
          </a:extLst>
        </p:spPr>
        <p:txBody>
          <a:bodyPr vert="horz" wrap="square" lIns="76197" tIns="38098" rIns="76197" bIns="38098" numCol="1" anchor="t" anchorCtr="0" compatLnSpc="1">
            <a:prstTxWarp prst="textNoShape">
              <a:avLst/>
            </a:prstTxWarp>
            <a:flatTx/>
          </a:bodyPr>
          <a:lstStyle/>
          <a:p>
            <a:pPr algn="ctr"/>
            <a:r>
              <a:rPr lang="en-US" altLang="en-US" sz="7200" b="1" u="sng" dirty="0">
                <a:solidFill>
                  <a:srgbClr val="000000"/>
                </a:solidFill>
                <a:effectLst>
                  <a:outerShdw blurRad="38100" dist="38100" dir="2700000" algn="tl">
                    <a:srgbClr val="000000">
                      <a:alpha val="43137"/>
                    </a:srgbClr>
                  </a:outerShdw>
                </a:effectLst>
                <a:latin typeface="Subway" pitchFamily="2" charset="0"/>
              </a:rPr>
              <a:t>Grace</a:t>
            </a:r>
          </a:p>
        </p:txBody>
      </p:sp>
      <p:sp>
        <p:nvSpPr>
          <p:cNvPr id="41987" name="Rectangle 3"/>
          <p:cNvSpPr>
            <a:spLocks noGrp="1" noChangeArrowheads="1"/>
          </p:cNvSpPr>
          <p:nvPr>
            <p:ph type="body" sz="half" idx="1"/>
          </p:nvPr>
        </p:nvSpPr>
        <p:spPr>
          <a:xfrm>
            <a:off x="685800" y="1485900"/>
            <a:ext cx="3810000" cy="3086100"/>
          </a:xfrm>
        </p:spPr>
        <p:txBody>
          <a:bodyPr/>
          <a:lstStyle/>
          <a:p>
            <a:pPr>
              <a:spcAft>
                <a:spcPts val="750"/>
              </a:spcAft>
              <a:buNone/>
            </a:pPr>
            <a:r>
              <a:rPr lang="en-US" altLang="en-US" sz="4500" u="sng" dirty="0">
                <a:solidFill>
                  <a:srgbClr val="FFFF00"/>
                </a:solidFill>
                <a:effectLst>
                  <a:outerShdw blurRad="38100" dist="38100" dir="2700000" algn="tl">
                    <a:srgbClr val="000000">
                      <a:alpha val="43137"/>
                    </a:srgbClr>
                  </a:outerShdw>
                </a:effectLst>
                <a:latin typeface="Cooper Black" pitchFamily="18" charset="0"/>
              </a:rPr>
              <a:t>Genesis 6:8</a:t>
            </a:r>
          </a:p>
          <a:p>
            <a:pPr>
              <a:buFont typeface="Webdings" pitchFamily="18" charset="2"/>
              <a:buNone/>
            </a:pPr>
            <a:r>
              <a:rPr lang="en-US" altLang="en-US" sz="3300" b="1" dirty="0">
                <a:effectLst>
                  <a:outerShdw blurRad="38100" dist="38100" dir="2700000" algn="tl">
                    <a:srgbClr val="000000">
                      <a:alpha val="43137"/>
                    </a:srgbClr>
                  </a:outerShdw>
                </a:effectLst>
                <a:latin typeface="Arial Narrow" pitchFamily="34" charset="0"/>
              </a:rPr>
              <a:t>8 But Noah </a:t>
            </a:r>
            <a:r>
              <a:rPr lang="en-US" altLang="en-US" sz="4000" b="1" dirty="0">
                <a:effectLst>
                  <a:outerShdw blurRad="38100" dist="38100" dir="2700000" algn="tl">
                    <a:srgbClr val="000000">
                      <a:alpha val="43137"/>
                    </a:srgbClr>
                  </a:outerShdw>
                </a:effectLst>
                <a:latin typeface="Arial Narrow" pitchFamily="34" charset="0"/>
              </a:rPr>
              <a:t>found grace</a:t>
            </a:r>
            <a:r>
              <a:rPr lang="en-US" altLang="en-US" sz="3300" b="1" dirty="0">
                <a:effectLst>
                  <a:outerShdw blurRad="38100" dist="38100" dir="2700000" algn="tl">
                    <a:srgbClr val="000000">
                      <a:alpha val="43137"/>
                    </a:srgbClr>
                  </a:outerShdw>
                </a:effectLst>
                <a:latin typeface="Arial Narrow" pitchFamily="34" charset="0"/>
              </a:rPr>
              <a:t> in the eyes of the Lord.</a:t>
            </a:r>
          </a:p>
          <a:p>
            <a:endParaRPr lang="en-US" altLang="en-US" sz="3300" dirty="0">
              <a:effectLst>
                <a:outerShdw blurRad="38100" dist="38100" dir="2700000" algn="tl">
                  <a:srgbClr val="000000">
                    <a:alpha val="43137"/>
                  </a:srgbClr>
                </a:outerShdw>
              </a:effectLst>
            </a:endParaRPr>
          </a:p>
        </p:txBody>
      </p:sp>
      <p:sp>
        <p:nvSpPr>
          <p:cNvPr id="41988" name="Rectangle 4"/>
          <p:cNvSpPr>
            <a:spLocks noGrp="1" noChangeArrowheads="1"/>
          </p:cNvSpPr>
          <p:nvPr>
            <p:ph type="body" sz="half" idx="2"/>
          </p:nvPr>
        </p:nvSpPr>
        <p:spPr>
          <a:xfrm>
            <a:off x="4648200" y="1485900"/>
            <a:ext cx="4191000" cy="3086100"/>
          </a:xfrm>
        </p:spPr>
        <p:txBody>
          <a:bodyPr/>
          <a:lstStyle/>
          <a:p>
            <a:pPr>
              <a:spcAft>
                <a:spcPts val="750"/>
              </a:spcAft>
              <a:buNone/>
            </a:pPr>
            <a:r>
              <a:rPr lang="en-US" altLang="en-US" sz="4000" u="sng" dirty="0">
                <a:solidFill>
                  <a:srgbClr val="FFFF00"/>
                </a:solidFill>
                <a:effectLst>
                  <a:outerShdw blurRad="38100" dist="38100" dir="2700000" algn="tl">
                    <a:srgbClr val="000000">
                      <a:alpha val="43137"/>
                    </a:srgbClr>
                  </a:outerShdw>
                </a:effectLst>
                <a:latin typeface="Cooper Black" pitchFamily="18" charset="0"/>
              </a:rPr>
              <a:t>Ephesians 2:8</a:t>
            </a:r>
            <a:endParaRPr lang="en-US" altLang="en-US" sz="3000" u="sng" dirty="0">
              <a:solidFill>
                <a:srgbClr val="FFFF00"/>
              </a:solidFill>
              <a:effectLst>
                <a:outerShdw blurRad="38100" dist="38100" dir="2700000" algn="tl">
                  <a:srgbClr val="000000">
                    <a:alpha val="43137"/>
                  </a:srgbClr>
                </a:outerShdw>
              </a:effectLst>
              <a:latin typeface="Cooper Black" pitchFamily="18" charset="0"/>
            </a:endParaRPr>
          </a:p>
          <a:p>
            <a:pPr>
              <a:buFont typeface="Webdings" pitchFamily="18" charset="2"/>
              <a:buNone/>
            </a:pPr>
            <a:r>
              <a:rPr lang="en-US" altLang="en-US" sz="2700" b="1" dirty="0">
                <a:effectLst>
                  <a:outerShdw blurRad="38100" dist="38100" dir="2700000" algn="tl">
                    <a:srgbClr val="000000">
                      <a:alpha val="43137"/>
                    </a:srgbClr>
                  </a:outerShdw>
                </a:effectLst>
                <a:latin typeface="Arial Narrow" pitchFamily="34" charset="0"/>
              </a:rPr>
              <a:t>8 For </a:t>
            </a:r>
            <a:r>
              <a:rPr lang="en-US" altLang="en-US" sz="3700" b="1" dirty="0">
                <a:effectLst>
                  <a:outerShdw blurRad="38100" dist="38100" dir="2700000" algn="tl">
                    <a:srgbClr val="000000">
                      <a:alpha val="43137"/>
                    </a:srgbClr>
                  </a:outerShdw>
                </a:effectLst>
                <a:latin typeface="Arial Narrow" pitchFamily="34" charset="0"/>
              </a:rPr>
              <a:t>by grace</a:t>
            </a:r>
            <a:r>
              <a:rPr lang="en-US" altLang="en-US" sz="2700" b="1" dirty="0">
                <a:effectLst>
                  <a:outerShdw blurRad="38100" dist="38100" dir="2700000" algn="tl">
                    <a:srgbClr val="000000">
                      <a:alpha val="43137"/>
                    </a:srgbClr>
                  </a:outerShdw>
                </a:effectLst>
                <a:latin typeface="Arial Narrow" pitchFamily="34" charset="0"/>
              </a:rPr>
              <a:t> you have been saved through faith, and that not of yourselves; </a:t>
            </a:r>
            <a:r>
              <a:rPr lang="en-US" altLang="en-US" sz="2700" b="1" i="1" dirty="0">
                <a:effectLst>
                  <a:outerShdw blurRad="38100" dist="38100" dir="2700000" algn="tl">
                    <a:srgbClr val="000000">
                      <a:alpha val="43137"/>
                    </a:srgbClr>
                  </a:outerShdw>
                </a:effectLst>
                <a:latin typeface="Arial Narrow" pitchFamily="34" charset="0"/>
              </a:rPr>
              <a:t>it</a:t>
            </a:r>
            <a:r>
              <a:rPr lang="en-US" altLang="en-US" sz="2700" b="1" dirty="0">
                <a:effectLst>
                  <a:outerShdw blurRad="38100" dist="38100" dir="2700000" algn="tl">
                    <a:srgbClr val="000000">
                      <a:alpha val="43137"/>
                    </a:srgbClr>
                  </a:outerShdw>
                </a:effectLst>
                <a:latin typeface="Arial Narrow" pitchFamily="34" charset="0"/>
              </a:rPr>
              <a:t> </a:t>
            </a:r>
            <a:r>
              <a:rPr lang="en-US" altLang="en-US" sz="2700" b="1" i="1" dirty="0">
                <a:effectLst>
                  <a:outerShdw blurRad="38100" dist="38100" dir="2700000" algn="tl">
                    <a:srgbClr val="000000">
                      <a:alpha val="43137"/>
                    </a:srgbClr>
                  </a:outerShdw>
                </a:effectLst>
                <a:latin typeface="Arial Narrow" pitchFamily="34" charset="0"/>
              </a:rPr>
              <a:t>is</a:t>
            </a:r>
            <a:r>
              <a:rPr lang="en-US" altLang="en-US" sz="2700" b="1" dirty="0">
                <a:effectLst>
                  <a:outerShdw blurRad="38100" dist="38100" dir="2700000" algn="tl">
                    <a:srgbClr val="000000">
                      <a:alpha val="43137"/>
                    </a:srgbClr>
                  </a:outerShdw>
                </a:effectLst>
                <a:latin typeface="Arial Narrow" pitchFamily="34" charset="0"/>
              </a:rPr>
              <a:t> the gift of God,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9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9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1988">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198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p:bldP spid="41988"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06400" y="457200"/>
            <a:ext cx="4267200" cy="394335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197" tIns="38098" rIns="76197" bIns="38098" numCol="1" anchor="t" anchorCtr="0" compatLnSpc="1">
            <a:prstTxWarp prst="textNoShape">
              <a:avLst/>
            </a:prstTxWarp>
          </a:bodyPr>
          <a:lstStyle/>
          <a:p>
            <a:pPr algn="ctr"/>
            <a:r>
              <a:rPr lang="en-US" altLang="en-US" sz="3300">
                <a:effectLst>
                  <a:outerShdw blurRad="38100" dist="38100" dir="2700000" algn="tl">
                    <a:srgbClr val="000000">
                      <a:alpha val="43137"/>
                    </a:srgbClr>
                  </a:outerShdw>
                </a:effectLst>
                <a:latin typeface="Subway" pitchFamily="2" charset="0"/>
              </a:rPr>
              <a:t>Job 14:1-2</a:t>
            </a:r>
            <a:br>
              <a:rPr lang="en-US" altLang="en-US" sz="3300">
                <a:effectLst>
                  <a:outerShdw blurRad="38100" dist="38100" dir="2700000" algn="tl">
                    <a:srgbClr val="000000">
                      <a:alpha val="43137"/>
                    </a:srgbClr>
                  </a:outerShdw>
                </a:effectLst>
                <a:latin typeface="Subway" pitchFamily="2" charset="0"/>
              </a:rPr>
            </a:br>
            <a:r>
              <a:rPr lang="en-US" altLang="en-US" sz="3300" b="1">
                <a:solidFill>
                  <a:srgbClr val="FFFFFF"/>
                </a:solidFill>
                <a:effectLst>
                  <a:outerShdw blurRad="38100" dist="38100" dir="2700000" algn="tl">
                    <a:srgbClr val="000000">
                      <a:alpha val="43137"/>
                    </a:srgbClr>
                  </a:outerShdw>
                </a:effectLst>
                <a:latin typeface="Arial Narrow" pitchFamily="34" charset="0"/>
              </a:rPr>
              <a:t>Man </a:t>
            </a:r>
            <a:r>
              <a:rPr lang="en-US" altLang="en-US" sz="3300" b="1" i="1">
                <a:solidFill>
                  <a:srgbClr val="FFFFFF"/>
                </a:solidFill>
                <a:effectLst>
                  <a:outerShdw blurRad="38100" dist="38100" dir="2700000" algn="tl">
                    <a:srgbClr val="000000">
                      <a:alpha val="43137"/>
                    </a:srgbClr>
                  </a:outerShdw>
                </a:effectLst>
                <a:latin typeface="Arial Narrow" pitchFamily="34" charset="0"/>
              </a:rPr>
              <a:t>who</a:t>
            </a:r>
            <a:r>
              <a:rPr lang="en-US" altLang="en-US" sz="3300" b="1">
                <a:solidFill>
                  <a:srgbClr val="FFFFFF"/>
                </a:solidFill>
                <a:effectLst>
                  <a:outerShdw blurRad="38100" dist="38100" dir="2700000" algn="tl">
                    <a:srgbClr val="000000">
                      <a:alpha val="43137"/>
                    </a:srgbClr>
                  </a:outerShdw>
                </a:effectLst>
                <a:latin typeface="Arial Narrow" pitchFamily="34" charset="0"/>
              </a:rPr>
              <a:t> </a:t>
            </a:r>
            <a:r>
              <a:rPr lang="en-US" altLang="en-US" sz="3300" b="1" i="1">
                <a:solidFill>
                  <a:srgbClr val="FFFFFF"/>
                </a:solidFill>
                <a:effectLst>
                  <a:outerShdw blurRad="38100" dist="38100" dir="2700000" algn="tl">
                    <a:srgbClr val="000000">
                      <a:alpha val="43137"/>
                    </a:srgbClr>
                  </a:outerShdw>
                </a:effectLst>
                <a:latin typeface="Arial Narrow" pitchFamily="34" charset="0"/>
              </a:rPr>
              <a:t>is</a:t>
            </a:r>
            <a:r>
              <a:rPr lang="en-US" altLang="en-US" sz="3300" b="1">
                <a:solidFill>
                  <a:srgbClr val="FFFFFF"/>
                </a:solidFill>
                <a:effectLst>
                  <a:outerShdw blurRad="38100" dist="38100" dir="2700000" algn="tl">
                    <a:srgbClr val="000000">
                      <a:alpha val="43137"/>
                    </a:srgbClr>
                  </a:outerShdw>
                </a:effectLst>
                <a:latin typeface="Arial Narrow" pitchFamily="34" charset="0"/>
              </a:rPr>
              <a:t> born of woman,  Is of few days and full of trouble.</a:t>
            </a:r>
            <a:br>
              <a:rPr lang="en-US" altLang="en-US" sz="3300" b="1">
                <a:solidFill>
                  <a:srgbClr val="FFFFFF"/>
                </a:solidFill>
                <a:effectLst>
                  <a:outerShdw blurRad="38100" dist="38100" dir="2700000" algn="tl">
                    <a:srgbClr val="000000">
                      <a:alpha val="43137"/>
                    </a:srgbClr>
                  </a:outerShdw>
                </a:effectLst>
                <a:latin typeface="Arial Narrow" pitchFamily="34" charset="0"/>
              </a:rPr>
            </a:br>
            <a:r>
              <a:rPr lang="en-US" altLang="en-US" sz="3300" b="1">
                <a:solidFill>
                  <a:srgbClr val="FFFFFF"/>
                </a:solidFill>
                <a:effectLst>
                  <a:outerShdw blurRad="38100" dist="38100" dir="2700000" algn="tl">
                    <a:srgbClr val="000000">
                      <a:alpha val="43137"/>
                    </a:srgbClr>
                  </a:outerShdw>
                </a:effectLst>
                <a:latin typeface="Arial Narrow" pitchFamily="34" charset="0"/>
              </a:rPr>
              <a:t>2 He comes forth like a flower and fades away; </a:t>
            </a:r>
            <a:br>
              <a:rPr lang="en-US" altLang="en-US" sz="3300" b="1">
                <a:solidFill>
                  <a:srgbClr val="FFFFFF"/>
                </a:solidFill>
                <a:effectLst>
                  <a:outerShdw blurRad="38100" dist="38100" dir="2700000" algn="tl">
                    <a:srgbClr val="000000">
                      <a:alpha val="43137"/>
                    </a:srgbClr>
                  </a:outerShdw>
                </a:effectLst>
                <a:latin typeface="Arial Narrow" pitchFamily="34" charset="0"/>
              </a:rPr>
            </a:br>
            <a:r>
              <a:rPr lang="en-US" altLang="en-US" sz="3300" b="1">
                <a:solidFill>
                  <a:srgbClr val="FFFFFF"/>
                </a:solidFill>
                <a:effectLst>
                  <a:outerShdw blurRad="38100" dist="38100" dir="2700000" algn="tl">
                    <a:srgbClr val="000000">
                      <a:alpha val="43137"/>
                    </a:srgbClr>
                  </a:outerShdw>
                </a:effectLst>
                <a:latin typeface="Arial Narrow" pitchFamily="34" charset="0"/>
              </a:rPr>
              <a:t>He flees like a shadow and does not continue.</a:t>
            </a:r>
            <a:br>
              <a:rPr lang="en-US" altLang="en-US" sz="3300" b="1">
                <a:solidFill>
                  <a:srgbClr val="FFFFFF"/>
                </a:solidFill>
                <a:effectLst>
                  <a:outerShdw blurRad="38100" dist="38100" dir="2700000" algn="tl">
                    <a:srgbClr val="000000">
                      <a:alpha val="43137"/>
                    </a:srgbClr>
                  </a:outerShdw>
                </a:effectLst>
                <a:latin typeface="Arial Narrow" pitchFamily="34" charset="0"/>
              </a:rPr>
            </a:br>
            <a:endParaRPr lang="en-AU" altLang="en-US">
              <a:solidFill>
                <a:schemeClr val="tx1"/>
              </a:solidFill>
              <a:effectLst>
                <a:outerShdw blurRad="38100" dist="38100" dir="2700000" algn="tl">
                  <a:srgbClr val="000000">
                    <a:alpha val="43137"/>
                  </a:srgbClr>
                </a:outerShdw>
              </a:effectLst>
              <a:latin typeface="Arial Narrow" pitchFamily="34" charset="0"/>
            </a:endParaRPr>
          </a:p>
        </p:txBody>
      </p:sp>
      <p:graphicFrame>
        <p:nvGraphicFramePr>
          <p:cNvPr id="10243" name="Object 3"/>
          <p:cNvGraphicFramePr>
            <a:graphicFrameLocks noChangeAspect="1"/>
          </p:cNvGraphicFramePr>
          <p:nvPr/>
        </p:nvGraphicFramePr>
        <p:xfrm>
          <a:off x="4809067" y="457200"/>
          <a:ext cx="4031545" cy="3943350"/>
        </p:xfrm>
        <a:graphic>
          <a:graphicData uri="http://schemas.openxmlformats.org/presentationml/2006/ole">
            <mc:AlternateContent xmlns:mc="http://schemas.openxmlformats.org/markup-compatibility/2006">
              <mc:Choice xmlns:v="urn:schemas-microsoft-com:vml" Requires="v">
                <p:oleObj spid="_x0000_s10255" name="Photo Editor Photo" r:id="rId4" imgW="4915586" imgH="4600000" progId="MSPhotoEd.3">
                  <p:embed/>
                </p:oleObj>
              </mc:Choice>
              <mc:Fallback>
                <p:oleObj name="Photo Editor Photo" r:id="rId4" imgW="4915586" imgH="4600000" progId="MSPhotoEd.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9067" y="457200"/>
                        <a:ext cx="4031545"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bg>
      <p:bgPr>
        <a:solidFill>
          <a:schemeClr val="accent5">
            <a:lumMod val="10000"/>
          </a:schemeClr>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bwMode="auto">
          <a:xfrm>
            <a:off x="541867" y="171450"/>
            <a:ext cx="7772400" cy="1028700"/>
          </a:xfrm>
          <a:solidFill>
            <a:schemeClr val="accent1"/>
          </a:solidFill>
          <a:ln>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6197" tIns="38098" rIns="76197" bIns="38098" numCol="1" anchor="t" anchorCtr="0" compatLnSpc="1">
            <a:prstTxWarp prst="textNoShape">
              <a:avLst/>
            </a:prstTxWarp>
            <a:flatTx/>
          </a:bodyPr>
          <a:lstStyle/>
          <a:p>
            <a:pPr algn="ctr"/>
            <a:r>
              <a:rPr lang="en-US" altLang="en-US" sz="6600" b="1" u="sng" dirty="0">
                <a:solidFill>
                  <a:srgbClr val="000000"/>
                </a:solidFill>
                <a:effectLst>
                  <a:outerShdw blurRad="38100" dist="38100" dir="2700000" algn="tl">
                    <a:srgbClr val="000000">
                      <a:alpha val="43137"/>
                    </a:srgbClr>
                  </a:outerShdw>
                </a:effectLst>
                <a:latin typeface="Subway" pitchFamily="2" charset="0"/>
              </a:rPr>
              <a:t>Faith</a:t>
            </a:r>
            <a:endParaRPr lang="en-US" altLang="en-US" sz="3200" b="1" u="sng" dirty="0">
              <a:solidFill>
                <a:srgbClr val="000000"/>
              </a:solidFill>
              <a:effectLst>
                <a:outerShdw blurRad="38100" dist="38100" dir="2700000" algn="tl">
                  <a:srgbClr val="000000">
                    <a:alpha val="43137"/>
                  </a:srgbClr>
                </a:outerShdw>
              </a:effectLst>
              <a:latin typeface="Arial Narrow" pitchFamily="34" charset="0"/>
            </a:endParaRPr>
          </a:p>
        </p:txBody>
      </p:sp>
      <p:sp>
        <p:nvSpPr>
          <p:cNvPr id="43011" name="Rectangle 3"/>
          <p:cNvSpPr>
            <a:spLocks noGrp="1" noChangeArrowheads="1"/>
          </p:cNvSpPr>
          <p:nvPr>
            <p:ph type="body" sz="half" idx="1"/>
          </p:nvPr>
        </p:nvSpPr>
        <p:spPr>
          <a:xfrm>
            <a:off x="270934" y="1257300"/>
            <a:ext cx="4224867" cy="3886200"/>
          </a:xfrm>
        </p:spPr>
        <p:txBody>
          <a:bodyPr/>
          <a:lstStyle/>
          <a:p>
            <a:pPr algn="ctr">
              <a:spcAft>
                <a:spcPts val="750"/>
              </a:spcAft>
              <a:buNone/>
            </a:pPr>
            <a:r>
              <a:rPr lang="en-US" altLang="en-US" sz="3700" u="sng" dirty="0">
                <a:solidFill>
                  <a:srgbClr val="FFFF00"/>
                </a:solidFill>
                <a:effectLst>
                  <a:outerShdw blurRad="38100" dist="38100" dir="2700000" algn="tl">
                    <a:srgbClr val="000000">
                      <a:alpha val="43137"/>
                    </a:srgbClr>
                  </a:outerShdw>
                </a:effectLst>
                <a:latin typeface="Cooper Black" pitchFamily="18" charset="0"/>
              </a:rPr>
              <a:t>Hebrews 11:7</a:t>
            </a:r>
            <a:r>
              <a:rPr lang="en-US" altLang="en-US" u="sng" dirty="0">
                <a:effectLst>
                  <a:outerShdw blurRad="38100" dist="38100" dir="2700000" algn="tl">
                    <a:srgbClr val="000000">
                      <a:alpha val="43137"/>
                    </a:srgbClr>
                  </a:outerShdw>
                </a:effectLst>
                <a:latin typeface="Cooper Black" pitchFamily="18" charset="0"/>
              </a:rPr>
              <a:t> </a:t>
            </a:r>
          </a:p>
          <a:p>
            <a:pPr>
              <a:spcAft>
                <a:spcPts val="750"/>
              </a:spcAft>
              <a:buNone/>
            </a:pPr>
            <a:r>
              <a:rPr lang="en-US" altLang="en-US" sz="3300" b="1" dirty="0">
                <a:effectLst>
                  <a:outerShdw blurRad="38100" dist="38100" dir="2700000" algn="tl">
                    <a:srgbClr val="000000">
                      <a:alpha val="43137"/>
                    </a:srgbClr>
                  </a:outerShdw>
                </a:effectLst>
                <a:latin typeface="Arial Narrow" pitchFamily="34" charset="0"/>
              </a:rPr>
              <a:t>By faith Noah</a:t>
            </a:r>
            <a:r>
              <a:rPr lang="en-US" altLang="en-US" dirty="0">
                <a:effectLst>
                  <a:outerShdw blurRad="38100" dist="38100" dir="2700000" algn="tl">
                    <a:srgbClr val="000000">
                      <a:alpha val="43137"/>
                    </a:srgbClr>
                  </a:outerShdw>
                </a:effectLst>
                <a:latin typeface="Arial Narrow" pitchFamily="34" charset="0"/>
              </a:rPr>
              <a:t>, being divinely warned of things not yet seen, </a:t>
            </a:r>
            <a:r>
              <a:rPr lang="en-US" altLang="en-US" b="1" u="sng" dirty="0">
                <a:effectLst>
                  <a:outerShdw blurRad="38100" dist="38100" dir="2700000" algn="tl">
                    <a:srgbClr val="000000">
                      <a:alpha val="43137"/>
                    </a:srgbClr>
                  </a:outerShdw>
                </a:effectLst>
                <a:latin typeface="Arial Narrow" pitchFamily="34" charset="0"/>
              </a:rPr>
              <a:t>moved with godly fear, prepared an ark</a:t>
            </a:r>
            <a:r>
              <a:rPr lang="en-US" altLang="en-US" dirty="0">
                <a:effectLst>
                  <a:outerShdw blurRad="38100" dist="38100" dir="2700000" algn="tl">
                    <a:srgbClr val="000000">
                      <a:alpha val="43137"/>
                    </a:srgbClr>
                  </a:outerShdw>
                </a:effectLst>
                <a:latin typeface="Arial Narrow" pitchFamily="34" charset="0"/>
              </a:rPr>
              <a:t> for the saving of his household, by which he condemned the world and became heir of the righteousness which is according to faith.</a:t>
            </a:r>
          </a:p>
          <a:p>
            <a:endParaRPr lang="en-US" altLang="en-US" dirty="0">
              <a:effectLst>
                <a:outerShdw blurRad="38100" dist="38100" dir="2700000" algn="tl">
                  <a:srgbClr val="000000">
                    <a:alpha val="43137"/>
                  </a:srgbClr>
                </a:outerShdw>
              </a:effectLst>
            </a:endParaRPr>
          </a:p>
        </p:txBody>
      </p:sp>
      <p:sp>
        <p:nvSpPr>
          <p:cNvPr id="43012" name="Rectangle 4"/>
          <p:cNvSpPr>
            <a:spLocks noGrp="1" noChangeArrowheads="1"/>
          </p:cNvSpPr>
          <p:nvPr>
            <p:ph type="body" sz="half" idx="2"/>
          </p:nvPr>
        </p:nvSpPr>
        <p:spPr>
          <a:xfrm>
            <a:off x="4673600" y="1200150"/>
            <a:ext cx="4368800" cy="3429000"/>
          </a:xfrm>
        </p:spPr>
        <p:txBody>
          <a:bodyPr/>
          <a:lstStyle/>
          <a:p>
            <a:pPr>
              <a:lnSpc>
                <a:spcPct val="90000"/>
              </a:lnSpc>
              <a:spcAft>
                <a:spcPts val="750"/>
              </a:spcAft>
              <a:buNone/>
            </a:pPr>
            <a:r>
              <a:rPr lang="en-US" altLang="en-US" sz="4500" u="sng" dirty="0">
                <a:solidFill>
                  <a:srgbClr val="FFFF00"/>
                </a:solidFill>
                <a:effectLst>
                  <a:outerShdw blurRad="38100" dist="38100" dir="2700000" algn="tl">
                    <a:srgbClr val="000000">
                      <a:alpha val="43137"/>
                    </a:srgbClr>
                  </a:outerShdw>
                </a:effectLst>
                <a:latin typeface="Cooper Black" pitchFamily="18" charset="0"/>
              </a:rPr>
              <a:t>Acts 16:31</a:t>
            </a:r>
          </a:p>
          <a:p>
            <a:pPr>
              <a:lnSpc>
                <a:spcPct val="90000"/>
              </a:lnSpc>
              <a:buFont typeface="Webdings" pitchFamily="18" charset="2"/>
              <a:buNone/>
            </a:pPr>
            <a:r>
              <a:rPr lang="en-US" altLang="en-US" sz="3300" dirty="0">
                <a:effectLst>
                  <a:outerShdw blurRad="38100" dist="38100" dir="2700000" algn="tl">
                    <a:srgbClr val="000000">
                      <a:alpha val="43137"/>
                    </a:srgbClr>
                  </a:outerShdw>
                </a:effectLst>
                <a:latin typeface="Arial Narrow" pitchFamily="34" charset="0"/>
              </a:rPr>
              <a:t>31 So they said, </a:t>
            </a:r>
            <a:r>
              <a:rPr lang="en-US" altLang="en-US" sz="3300" b="1" dirty="0">
                <a:effectLst>
                  <a:outerShdw blurRad="38100" dist="38100" dir="2700000" algn="tl">
                    <a:srgbClr val="000000">
                      <a:alpha val="43137"/>
                    </a:srgbClr>
                  </a:outerShdw>
                </a:effectLst>
                <a:latin typeface="Arial Narrow" pitchFamily="34" charset="0"/>
              </a:rPr>
              <a:t>“Believe on the Lord Jesus Christ, and you will be saved, you and your household.”</a:t>
            </a:r>
            <a:endParaRPr lang="en-US" altLang="en-US" sz="2700" b="1" dirty="0">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additive="base">
                                        <p:cTn id="7" dur="500" fill="hold"/>
                                        <p:tgtEl>
                                          <p:spTgt spid="4301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30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3011">
                                            <p:txEl>
                                              <p:pRg st="1" end="1"/>
                                            </p:txEl>
                                          </p:spTgt>
                                        </p:tgtEl>
                                        <p:attrNameLst>
                                          <p:attrName>style.visibility</p:attrName>
                                        </p:attrNameLst>
                                      </p:cBhvr>
                                      <p:to>
                                        <p:strVal val="visible"/>
                                      </p:to>
                                    </p:set>
                                    <p:anim calcmode="lin" valueType="num">
                                      <p:cBhvr additive="base">
                                        <p:cTn id="13" dur="500" fill="hold"/>
                                        <p:tgtEl>
                                          <p:spTgt spid="4301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30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3012">
                                            <p:txEl>
                                              <p:pRg st="0" end="0"/>
                                            </p:txEl>
                                          </p:spTgt>
                                        </p:tgtEl>
                                        <p:attrNameLst>
                                          <p:attrName>style.visibility</p:attrName>
                                        </p:attrNameLst>
                                      </p:cBhvr>
                                      <p:to>
                                        <p:strVal val="visible"/>
                                      </p:to>
                                    </p:set>
                                    <p:anim calcmode="lin" valueType="num">
                                      <p:cBhvr additive="base">
                                        <p:cTn id="19" dur="500" fill="hold"/>
                                        <p:tgtEl>
                                          <p:spTgt spid="43012">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30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3012">
                                            <p:txEl>
                                              <p:pRg st="1" end="1"/>
                                            </p:txEl>
                                          </p:spTgt>
                                        </p:tgtEl>
                                        <p:attrNameLst>
                                          <p:attrName>style.visibility</p:attrName>
                                        </p:attrNameLst>
                                      </p:cBhvr>
                                      <p:to>
                                        <p:strVal val="visible"/>
                                      </p:to>
                                    </p:set>
                                    <p:anim calcmode="lin" valueType="num">
                                      <p:cBhvr additive="base">
                                        <p:cTn id="25" dur="500" fill="hold"/>
                                        <p:tgtEl>
                                          <p:spTgt spid="43012">
                                            <p:txEl>
                                              <p:pRg st="1" end="1"/>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301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P spid="43012"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bg>
      <p:bgPr>
        <a:solidFill>
          <a:schemeClr val="accent5">
            <a:lumMod val="10000"/>
          </a:schemeClr>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bwMode="auto">
          <a:xfrm>
            <a:off x="677334" y="228600"/>
            <a:ext cx="7789333" cy="1085850"/>
          </a:xfrm>
          <a:solidFill>
            <a:schemeClr val="accent1"/>
          </a:solidFill>
          <a:ln>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6197" tIns="38098" rIns="76197" bIns="38098" numCol="1" anchor="t" anchorCtr="0" compatLnSpc="1">
            <a:prstTxWarp prst="textNoShape">
              <a:avLst/>
            </a:prstTxWarp>
            <a:flatTx/>
          </a:bodyPr>
          <a:lstStyle/>
          <a:p>
            <a:pPr algn="ctr"/>
            <a:r>
              <a:rPr lang="en-US" altLang="en-US" sz="6600" b="1" u="sng" dirty="0">
                <a:solidFill>
                  <a:srgbClr val="000000"/>
                </a:solidFill>
                <a:effectLst>
                  <a:outerShdw blurRad="38100" dist="38100" dir="2700000" algn="tl">
                    <a:srgbClr val="000000">
                      <a:alpha val="43137"/>
                    </a:srgbClr>
                  </a:outerShdw>
                </a:effectLst>
                <a:latin typeface="Subway" pitchFamily="2" charset="0"/>
              </a:rPr>
              <a:t>Obedience</a:t>
            </a:r>
            <a:endParaRPr lang="en-US" altLang="en-US" sz="3200" b="1" u="sng" dirty="0">
              <a:solidFill>
                <a:srgbClr val="000000"/>
              </a:solidFill>
              <a:effectLst>
                <a:outerShdw blurRad="38100" dist="38100" dir="2700000" algn="tl">
                  <a:srgbClr val="000000">
                    <a:alpha val="43137"/>
                  </a:srgbClr>
                </a:outerShdw>
              </a:effectLst>
              <a:latin typeface="Arial Narrow" pitchFamily="34" charset="0"/>
            </a:endParaRPr>
          </a:p>
        </p:txBody>
      </p:sp>
      <p:sp>
        <p:nvSpPr>
          <p:cNvPr id="44035" name="Rectangle 3"/>
          <p:cNvSpPr>
            <a:spLocks noGrp="1" noChangeArrowheads="1"/>
          </p:cNvSpPr>
          <p:nvPr>
            <p:ph type="body" sz="half" idx="1"/>
          </p:nvPr>
        </p:nvSpPr>
        <p:spPr>
          <a:xfrm>
            <a:off x="381000" y="1485900"/>
            <a:ext cx="4114800" cy="3086100"/>
          </a:xfrm>
        </p:spPr>
        <p:txBody>
          <a:bodyPr/>
          <a:lstStyle/>
          <a:p>
            <a:pPr>
              <a:spcAft>
                <a:spcPts val="750"/>
              </a:spcAft>
              <a:buNone/>
            </a:pPr>
            <a:r>
              <a:rPr lang="en-US" altLang="en-US" sz="4500" dirty="0">
                <a:solidFill>
                  <a:srgbClr val="FFFF00"/>
                </a:solidFill>
                <a:effectLst>
                  <a:outerShdw blurRad="38100" dist="38100" dir="2700000" algn="tl">
                    <a:srgbClr val="000000">
                      <a:alpha val="43137"/>
                    </a:srgbClr>
                  </a:outerShdw>
                </a:effectLst>
                <a:latin typeface="Cooper Black" pitchFamily="18" charset="0"/>
              </a:rPr>
              <a:t>Genesis 6:22</a:t>
            </a:r>
          </a:p>
          <a:p>
            <a:pPr>
              <a:buFont typeface="Webdings" pitchFamily="18" charset="2"/>
              <a:buNone/>
            </a:pPr>
            <a:r>
              <a:rPr lang="en-US" altLang="en-US" sz="3000" dirty="0">
                <a:effectLst>
                  <a:outerShdw blurRad="38100" dist="38100" dir="2700000" algn="tl">
                    <a:srgbClr val="000000">
                      <a:alpha val="43137"/>
                    </a:srgbClr>
                  </a:outerShdw>
                </a:effectLst>
                <a:latin typeface="Arial Narrow" pitchFamily="34" charset="0"/>
              </a:rPr>
              <a:t>Thus </a:t>
            </a:r>
            <a:r>
              <a:rPr lang="en-US" altLang="en-US" sz="4000" b="1" u="sng" dirty="0">
                <a:effectLst>
                  <a:outerShdw blurRad="38100" dist="38100" dir="2700000" algn="tl">
                    <a:srgbClr val="000000">
                      <a:alpha val="43137"/>
                    </a:srgbClr>
                  </a:outerShdw>
                </a:effectLst>
                <a:latin typeface="Arial Narrow" pitchFamily="34" charset="0"/>
              </a:rPr>
              <a:t>Noah did</a:t>
            </a:r>
            <a:r>
              <a:rPr lang="en-US" altLang="en-US" sz="3000" b="1" u="sng" dirty="0">
                <a:effectLst>
                  <a:outerShdw blurRad="38100" dist="38100" dir="2700000" algn="tl">
                    <a:srgbClr val="000000">
                      <a:alpha val="43137"/>
                    </a:srgbClr>
                  </a:outerShdw>
                </a:effectLst>
                <a:latin typeface="Arial Narrow" pitchFamily="34" charset="0"/>
              </a:rPr>
              <a:t>; according to all that God commanded him</a:t>
            </a:r>
            <a:r>
              <a:rPr lang="en-US" altLang="en-US" sz="3000" dirty="0">
                <a:effectLst>
                  <a:outerShdw blurRad="38100" dist="38100" dir="2700000" algn="tl">
                    <a:srgbClr val="000000">
                      <a:alpha val="43137"/>
                    </a:srgbClr>
                  </a:outerShdw>
                </a:effectLst>
                <a:latin typeface="Arial Narrow" pitchFamily="34" charset="0"/>
              </a:rPr>
              <a:t>, so he did.</a:t>
            </a:r>
          </a:p>
          <a:p>
            <a:pPr>
              <a:buFont typeface="Webdings" pitchFamily="18" charset="2"/>
              <a:buNone/>
            </a:pPr>
            <a:endParaRPr lang="en-US" altLang="en-US" sz="3000" dirty="0">
              <a:effectLst>
                <a:outerShdw blurRad="38100" dist="38100" dir="2700000" algn="tl">
                  <a:srgbClr val="000000">
                    <a:alpha val="43137"/>
                  </a:srgbClr>
                </a:outerShdw>
              </a:effectLst>
            </a:endParaRPr>
          </a:p>
        </p:txBody>
      </p:sp>
      <p:sp>
        <p:nvSpPr>
          <p:cNvPr id="44036" name="Rectangle 4"/>
          <p:cNvSpPr>
            <a:spLocks noGrp="1" noChangeArrowheads="1"/>
          </p:cNvSpPr>
          <p:nvPr>
            <p:ph type="body" sz="half" idx="2"/>
          </p:nvPr>
        </p:nvSpPr>
        <p:spPr>
          <a:xfrm>
            <a:off x="4648200" y="1485900"/>
            <a:ext cx="3810000" cy="3086100"/>
          </a:xfrm>
        </p:spPr>
        <p:txBody>
          <a:bodyPr/>
          <a:lstStyle/>
          <a:p>
            <a:pPr>
              <a:spcAft>
                <a:spcPts val="750"/>
              </a:spcAft>
              <a:buNone/>
            </a:pPr>
            <a:r>
              <a:rPr lang="en-US" altLang="en-US" sz="4000" dirty="0">
                <a:solidFill>
                  <a:srgbClr val="FFFF00"/>
                </a:solidFill>
                <a:effectLst>
                  <a:outerShdw blurRad="38100" dist="38100" dir="2700000" algn="tl">
                    <a:srgbClr val="000000">
                      <a:alpha val="43137"/>
                    </a:srgbClr>
                  </a:outerShdw>
                </a:effectLst>
                <a:latin typeface="Cooper Black" pitchFamily="18" charset="0"/>
              </a:rPr>
              <a:t>Hebrews 5:9</a:t>
            </a:r>
            <a:endParaRPr lang="en-US" altLang="en-US" sz="2700" dirty="0">
              <a:solidFill>
                <a:srgbClr val="FFFF00"/>
              </a:solidFill>
              <a:effectLst>
                <a:outerShdw blurRad="38100" dist="38100" dir="2700000" algn="tl">
                  <a:srgbClr val="000000">
                    <a:alpha val="43137"/>
                  </a:srgbClr>
                </a:outerShdw>
              </a:effectLst>
              <a:latin typeface="Cooper Black" pitchFamily="18" charset="0"/>
            </a:endParaRPr>
          </a:p>
          <a:p>
            <a:pPr>
              <a:buFont typeface="Webdings" pitchFamily="18" charset="2"/>
              <a:buNone/>
            </a:pPr>
            <a:r>
              <a:rPr lang="en-US" altLang="en-US" sz="2700" dirty="0">
                <a:effectLst>
                  <a:outerShdw blurRad="38100" dist="38100" dir="2700000" algn="tl">
                    <a:srgbClr val="000000">
                      <a:alpha val="43137"/>
                    </a:srgbClr>
                  </a:outerShdw>
                </a:effectLst>
                <a:latin typeface="Arial Narrow" pitchFamily="34" charset="0"/>
              </a:rPr>
              <a:t>And having been perfected, He became the author of eternal salvation to all </a:t>
            </a:r>
            <a:r>
              <a:rPr lang="en-US" altLang="en-US" sz="4000" b="1" u="sng" dirty="0">
                <a:effectLst>
                  <a:outerShdw blurRad="38100" dist="38100" dir="2700000" algn="tl">
                    <a:srgbClr val="000000">
                      <a:alpha val="43137"/>
                    </a:srgbClr>
                  </a:outerShdw>
                </a:effectLst>
                <a:latin typeface="Arial Narrow" pitchFamily="34" charset="0"/>
              </a:rPr>
              <a:t>who obey Him</a:t>
            </a:r>
            <a:r>
              <a:rPr lang="en-US" altLang="en-US" sz="2700" dirty="0">
                <a:effectLst>
                  <a:outerShdw blurRad="38100" dist="38100" dir="2700000" algn="tl">
                    <a:srgbClr val="000000">
                      <a:alpha val="43137"/>
                    </a:srgbClr>
                  </a:outerShdw>
                </a:effectLst>
                <a:latin typeface="Arial Narrow"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additive="base">
                                        <p:cTn id="7" dur="500" fill="hold"/>
                                        <p:tgtEl>
                                          <p:spTgt spid="440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40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44035">
                                            <p:txEl>
                                              <p:pRg st="1" end="1"/>
                                            </p:txEl>
                                          </p:spTgt>
                                        </p:tgtEl>
                                        <p:attrNameLst>
                                          <p:attrName>style.visibility</p:attrName>
                                        </p:attrNameLst>
                                      </p:cBhvr>
                                      <p:to>
                                        <p:strVal val="visible"/>
                                      </p:to>
                                    </p:set>
                                    <p:anim calcmode="lin" valueType="num">
                                      <p:cBhvr additive="base">
                                        <p:cTn id="13" dur="500" fill="hold"/>
                                        <p:tgtEl>
                                          <p:spTgt spid="4403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40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44036">
                                            <p:txEl>
                                              <p:pRg st="0" end="0"/>
                                            </p:txEl>
                                          </p:spTgt>
                                        </p:tgtEl>
                                        <p:attrNameLst>
                                          <p:attrName>style.visibility</p:attrName>
                                        </p:attrNameLst>
                                      </p:cBhvr>
                                      <p:to>
                                        <p:strVal val="visible"/>
                                      </p:to>
                                    </p:set>
                                    <p:anim calcmode="lin" valueType="num">
                                      <p:cBhvr additive="base">
                                        <p:cTn id="19" dur="500" fill="hold"/>
                                        <p:tgtEl>
                                          <p:spTgt spid="44036">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403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44036">
                                            <p:txEl>
                                              <p:pRg st="1" end="1"/>
                                            </p:txEl>
                                          </p:spTgt>
                                        </p:tgtEl>
                                        <p:attrNameLst>
                                          <p:attrName>style.visibility</p:attrName>
                                        </p:attrNameLst>
                                      </p:cBhvr>
                                      <p:to>
                                        <p:strVal val="visible"/>
                                      </p:to>
                                    </p:set>
                                    <p:anim calcmode="lin" valueType="num">
                                      <p:cBhvr additive="base">
                                        <p:cTn id="25" dur="500" fill="hold"/>
                                        <p:tgtEl>
                                          <p:spTgt spid="44036">
                                            <p:txEl>
                                              <p:pRg st="1" end="1"/>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403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P spid="44036"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bg>
      <p:bgPr>
        <a:solidFill>
          <a:schemeClr val="accent5">
            <a:lumMod val="10000"/>
          </a:schemeClr>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xfrm>
            <a:off x="0" y="0"/>
            <a:ext cx="9144000" cy="1143000"/>
          </a:xfrm>
          <a:blipFill>
            <a:blip r:embed="rId3"/>
            <a:tile tx="0" ty="0" sx="100000" sy="100000" flip="none" algn="tl"/>
          </a:blipFill>
          <a:ln>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vert="horz" wrap="square" lIns="76197" tIns="38098" rIns="76197" bIns="38098" numCol="1" anchor="t" anchorCtr="0" compatLnSpc="1">
            <a:prstTxWarp prst="textNoShape">
              <a:avLst/>
            </a:prstTxWarp>
            <a:flatTx/>
          </a:bodyPr>
          <a:lstStyle/>
          <a:p>
            <a:pPr algn="ctr"/>
            <a:r>
              <a:rPr lang="en-US" altLang="en-US" sz="7200" b="1" u="sng" dirty="0">
                <a:solidFill>
                  <a:srgbClr val="000000"/>
                </a:solidFill>
                <a:effectLst>
                  <a:outerShdw blurRad="38100" dist="38100" dir="2700000" algn="tl">
                    <a:srgbClr val="000000">
                      <a:alpha val="43137"/>
                    </a:srgbClr>
                  </a:outerShdw>
                </a:effectLst>
                <a:latin typeface="Subway" pitchFamily="2" charset="0"/>
              </a:rPr>
              <a:t>Water</a:t>
            </a:r>
          </a:p>
        </p:txBody>
      </p:sp>
      <p:sp>
        <p:nvSpPr>
          <p:cNvPr id="45059" name="Rectangle 3"/>
          <p:cNvSpPr>
            <a:spLocks noGrp="1" noChangeArrowheads="1"/>
          </p:cNvSpPr>
          <p:nvPr>
            <p:ph type="body" sz="half" idx="1"/>
          </p:nvPr>
        </p:nvSpPr>
        <p:spPr>
          <a:xfrm>
            <a:off x="228600" y="1085850"/>
            <a:ext cx="4267200" cy="3486150"/>
          </a:xfrm>
        </p:spPr>
        <p:txBody>
          <a:bodyPr/>
          <a:lstStyle/>
          <a:p>
            <a:pPr>
              <a:spcAft>
                <a:spcPts val="750"/>
              </a:spcAft>
              <a:buNone/>
            </a:pPr>
            <a:r>
              <a:rPr lang="en-US" altLang="en-US" sz="2700" b="1" dirty="0">
                <a:effectLst>
                  <a:outerShdw blurRad="38100" dist="38100" dir="2700000" algn="tl">
                    <a:srgbClr val="000000">
                      <a:alpha val="43137"/>
                    </a:srgbClr>
                  </a:outerShdw>
                </a:effectLst>
                <a:latin typeface="Arial Narrow" pitchFamily="34" charset="0"/>
              </a:rPr>
              <a:t>1 Peter 3:20 </a:t>
            </a:r>
            <a:r>
              <a:rPr lang="en-US" altLang="en-US" sz="2700" dirty="0">
                <a:effectLst>
                  <a:outerShdw blurRad="38100" dist="38100" dir="2700000" algn="tl">
                    <a:srgbClr val="000000">
                      <a:alpha val="43137"/>
                    </a:srgbClr>
                  </a:outerShdw>
                </a:effectLst>
                <a:latin typeface="Arial Narrow" pitchFamily="34" charset="0"/>
              </a:rPr>
              <a:t>who formerly were disobedient, when once the Divine longsuffering waited in the days of Noah, while </a:t>
            </a:r>
            <a:r>
              <a:rPr lang="en-US" altLang="en-US" sz="2700" i="1" dirty="0">
                <a:effectLst>
                  <a:outerShdw blurRad="38100" dist="38100" dir="2700000" algn="tl">
                    <a:srgbClr val="000000">
                      <a:alpha val="43137"/>
                    </a:srgbClr>
                  </a:outerShdw>
                </a:effectLst>
                <a:latin typeface="Arial Narrow" pitchFamily="34" charset="0"/>
              </a:rPr>
              <a:t>the</a:t>
            </a:r>
            <a:r>
              <a:rPr lang="en-US" altLang="en-US" sz="2700" dirty="0">
                <a:effectLst>
                  <a:outerShdw blurRad="38100" dist="38100" dir="2700000" algn="tl">
                    <a:srgbClr val="000000">
                      <a:alpha val="43137"/>
                    </a:srgbClr>
                  </a:outerShdw>
                </a:effectLst>
                <a:latin typeface="Arial Narrow" pitchFamily="34" charset="0"/>
              </a:rPr>
              <a:t> ark was being prepared, in which a few, that is, eight souls, </a:t>
            </a:r>
            <a:r>
              <a:rPr lang="en-US" altLang="en-US" sz="2700" b="1" u="sng" dirty="0">
                <a:effectLst>
                  <a:outerShdw blurRad="38100" dist="38100" dir="2700000" algn="tl">
                    <a:srgbClr val="000000">
                      <a:alpha val="43137"/>
                    </a:srgbClr>
                  </a:outerShdw>
                </a:effectLst>
                <a:latin typeface="Arial Narrow" pitchFamily="34" charset="0"/>
              </a:rPr>
              <a:t>were saved through water.</a:t>
            </a:r>
          </a:p>
        </p:txBody>
      </p:sp>
      <p:sp>
        <p:nvSpPr>
          <p:cNvPr id="45060" name="Rectangle 4"/>
          <p:cNvSpPr>
            <a:spLocks noGrp="1" noChangeArrowheads="1"/>
          </p:cNvSpPr>
          <p:nvPr>
            <p:ph type="body" sz="half" idx="2"/>
          </p:nvPr>
        </p:nvSpPr>
        <p:spPr>
          <a:xfrm>
            <a:off x="4648200" y="1085850"/>
            <a:ext cx="4495800" cy="3943350"/>
          </a:xfrm>
        </p:spPr>
        <p:txBody>
          <a:bodyPr/>
          <a:lstStyle/>
          <a:p>
            <a:pPr>
              <a:spcAft>
                <a:spcPts val="750"/>
              </a:spcAft>
              <a:buNone/>
            </a:pPr>
            <a:r>
              <a:rPr lang="en-US" altLang="en-US" sz="3000" b="1" dirty="0">
                <a:effectLst>
                  <a:outerShdw blurRad="38100" dist="38100" dir="2700000" algn="tl">
                    <a:srgbClr val="000000">
                      <a:alpha val="43137"/>
                    </a:srgbClr>
                  </a:outerShdw>
                </a:effectLst>
                <a:latin typeface="Arial Narrow" pitchFamily="34" charset="0"/>
              </a:rPr>
              <a:t>1 Peter 3:21 </a:t>
            </a:r>
            <a:r>
              <a:rPr lang="en-US" altLang="en-US" sz="3000" dirty="0">
                <a:effectLst>
                  <a:outerShdw blurRad="38100" dist="38100" dir="2700000" algn="tl">
                    <a:srgbClr val="000000">
                      <a:alpha val="43137"/>
                    </a:srgbClr>
                  </a:outerShdw>
                </a:effectLst>
                <a:latin typeface="Arial Narrow" pitchFamily="34" charset="0"/>
              </a:rPr>
              <a:t>There</a:t>
            </a:r>
            <a:r>
              <a:rPr lang="en-US" altLang="en-US" sz="3000" b="1" dirty="0">
                <a:effectLst>
                  <a:outerShdw blurRad="38100" dist="38100" dir="2700000" algn="tl">
                    <a:srgbClr val="000000">
                      <a:alpha val="43137"/>
                    </a:srgbClr>
                  </a:outerShdw>
                </a:effectLst>
                <a:latin typeface="Arial Narrow" pitchFamily="34" charset="0"/>
              </a:rPr>
              <a:t> </a:t>
            </a:r>
            <a:r>
              <a:rPr lang="en-US" altLang="en-US" sz="3000" dirty="0">
                <a:effectLst>
                  <a:outerShdw blurRad="38100" dist="38100" dir="2700000" algn="tl">
                    <a:srgbClr val="000000">
                      <a:alpha val="43137"/>
                    </a:srgbClr>
                  </a:outerShdw>
                </a:effectLst>
                <a:latin typeface="Arial Narrow" pitchFamily="34" charset="0"/>
              </a:rPr>
              <a:t>is also an antitype which now saves us— baptism </a:t>
            </a:r>
          </a:p>
          <a:p>
            <a:pPr>
              <a:spcAft>
                <a:spcPts val="750"/>
              </a:spcAft>
              <a:buNone/>
            </a:pPr>
            <a:r>
              <a:rPr lang="en-US" altLang="en-US" sz="2700" b="1" dirty="0">
                <a:effectLst>
                  <a:outerShdw blurRad="38100" dist="38100" dir="2700000" algn="tl">
                    <a:srgbClr val="000000">
                      <a:alpha val="43137"/>
                    </a:srgbClr>
                  </a:outerShdw>
                </a:effectLst>
                <a:latin typeface="Arial Narrow" pitchFamily="34" charset="0"/>
              </a:rPr>
              <a:t>(not the removal of the filth of the flesh, but </a:t>
            </a:r>
            <a:r>
              <a:rPr lang="en-US" altLang="en-US" sz="2700" b="1" i="1" u="sng" dirty="0">
                <a:effectLst>
                  <a:outerShdw blurRad="38100" dist="38100" dir="2700000" algn="tl">
                    <a:srgbClr val="000000">
                      <a:alpha val="43137"/>
                    </a:srgbClr>
                  </a:outerShdw>
                </a:effectLst>
                <a:latin typeface="Arial Narrow" pitchFamily="34" charset="0"/>
              </a:rPr>
              <a:t>the answer of a good conscience toward God</a:t>
            </a:r>
            <a:r>
              <a:rPr lang="en-US" altLang="en-US" sz="2700" b="1" dirty="0">
                <a:effectLst>
                  <a:outerShdw blurRad="38100" dist="38100" dir="2700000" algn="tl">
                    <a:srgbClr val="000000">
                      <a:alpha val="43137"/>
                    </a:srgbClr>
                  </a:outerShdw>
                </a:effectLst>
                <a:latin typeface="Arial Narrow" pitchFamily="34" charset="0"/>
              </a:rPr>
              <a:t>), </a:t>
            </a:r>
            <a:r>
              <a:rPr lang="en-US" altLang="en-US" sz="3000" dirty="0">
                <a:effectLst>
                  <a:outerShdw blurRad="38100" dist="38100" dir="2700000" algn="tl">
                    <a:srgbClr val="000000">
                      <a:alpha val="43137"/>
                    </a:srgbClr>
                  </a:outerShdw>
                </a:effectLst>
                <a:latin typeface="Arial Narrow" pitchFamily="34" charset="0"/>
              </a:rPr>
              <a:t>through the resurrection of Jesus Christ,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type="wd">
                                    <p:tmAbs val="300"/>
                                  </p:iterate>
                                  <p:childTnLst>
                                    <p:set>
                                      <p:cBhvr>
                                        <p:cTn id="6" dur="1" fill="hold">
                                          <p:stCondLst>
                                            <p:cond delay="299"/>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iterate type="wd">
                                    <p:tmAbs val="300"/>
                                  </p:iterate>
                                  <p:childTnLst>
                                    <p:set>
                                      <p:cBhvr>
                                        <p:cTn id="10" dur="1" fill="hold">
                                          <p:stCondLst>
                                            <p:cond delay="299"/>
                                          </p:stCondLst>
                                        </p:cTn>
                                        <p:tgtEl>
                                          <p:spTgt spid="4506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wd">
                                    <p:tmAbs val="300"/>
                                  </p:iterate>
                                  <p:childTnLst>
                                    <p:set>
                                      <p:cBhvr>
                                        <p:cTn id="14" dur="1" fill="hold">
                                          <p:stCondLst>
                                            <p:cond delay="299"/>
                                          </p:stCondLst>
                                        </p:cTn>
                                        <p:tgtEl>
                                          <p:spTgt spid="4506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autoUpdateAnimBg="0"/>
      <p:bldP spid="45060"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5">
            <a:lumMod val="10000"/>
          </a:schemeClr>
        </a:solidFill>
        <a:effectLst/>
      </p:bgPr>
    </p:bg>
    <p:spTree>
      <p:nvGrpSpPr>
        <p:cNvPr id="1" name=""/>
        <p:cNvGrpSpPr/>
        <p:nvPr/>
      </p:nvGrpSpPr>
      <p:grpSpPr>
        <a:xfrm>
          <a:off x="0" y="0"/>
          <a:ext cx="0" cy="0"/>
          <a:chOff x="0" y="0"/>
          <a:chExt cx="0" cy="0"/>
        </a:xfrm>
      </p:grpSpPr>
      <p:sp>
        <p:nvSpPr>
          <p:cNvPr id="2" name="TextBox 1"/>
          <p:cNvSpPr txBox="1"/>
          <p:nvPr/>
        </p:nvSpPr>
        <p:spPr>
          <a:xfrm>
            <a:off x="76200" y="285750"/>
            <a:ext cx="8991600" cy="4401205"/>
          </a:xfrm>
          <a:prstGeom prst="rect">
            <a:avLst/>
          </a:prstGeom>
          <a:solidFill>
            <a:srgbClr val="FFC000"/>
          </a:solidFill>
        </p:spPr>
        <p:txBody>
          <a:bodyPr wrap="square" rtlCol="0">
            <a:spAutoFit/>
          </a:bodyPr>
          <a:lstStyle/>
          <a:p>
            <a:pPr algn="ctr"/>
            <a:r>
              <a:rPr lang="en-US" sz="6000" u="sng" dirty="0" smtClean="0">
                <a:solidFill>
                  <a:srgbClr val="000000"/>
                </a:solidFill>
                <a:latin typeface="Cooper Black" panose="0208090404030B020404" pitchFamily="18" charset="0"/>
              </a:rPr>
              <a:t>Acts 22:16 </a:t>
            </a:r>
          </a:p>
          <a:p>
            <a:pPr algn="ctr"/>
            <a:r>
              <a:rPr lang="en-US" sz="4400" dirty="0" smtClean="0">
                <a:solidFill>
                  <a:srgbClr val="000000"/>
                </a:solidFill>
                <a:effectLst>
                  <a:outerShdw blurRad="38100" dist="38100" dir="2700000" algn="tl">
                    <a:srgbClr val="000000">
                      <a:alpha val="43137"/>
                    </a:srgbClr>
                  </a:outerShdw>
                </a:effectLst>
                <a:latin typeface="Cooper Black" panose="0208090404030B020404" pitchFamily="18" charset="0"/>
              </a:rPr>
              <a:t>'And now why are you waiting? Arise and be baptized, and wash away your sins, calling on the name of the Lord.‘  </a:t>
            </a:r>
            <a:endParaRPr lang="en-US" sz="4400" dirty="0">
              <a:solidFill>
                <a:srgbClr val="000000"/>
              </a:solidFill>
              <a:effectLst>
                <a:outerShdw blurRad="38100" dist="38100" dir="2700000" algn="tl">
                  <a:srgbClr val="000000">
                    <a:alpha val="43137"/>
                  </a:srgbClr>
                </a:outerShdw>
              </a:effectLst>
              <a:latin typeface="Cooper Black" panose="0208090404030B0204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677334" y="171450"/>
            <a:ext cx="4538133" cy="440055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197" tIns="38098" rIns="76197" bIns="38098" numCol="1" anchor="t" anchorCtr="0" compatLnSpc="1">
            <a:prstTxWarp prst="textNoShape">
              <a:avLst/>
            </a:prstTxWarp>
          </a:bodyPr>
          <a:lstStyle/>
          <a:p>
            <a:pPr algn="ctr"/>
            <a:r>
              <a:rPr lang="en-US" altLang="en-US" sz="3000">
                <a:effectLst>
                  <a:outerShdw blurRad="38100" dist="38100" dir="2700000" algn="tl">
                    <a:srgbClr val="000000">
                      <a:alpha val="43137"/>
                    </a:srgbClr>
                  </a:outerShdw>
                </a:effectLst>
                <a:latin typeface="Subway" pitchFamily="2" charset="0"/>
              </a:rPr>
              <a:t>Psalm 90:10, 12</a:t>
            </a:r>
            <a:r>
              <a:rPr lang="en-US" altLang="en-US" sz="2000">
                <a:effectLst>
                  <a:outerShdw blurRad="38100" dist="38100" dir="2700000" algn="tl">
                    <a:srgbClr val="000000">
                      <a:alpha val="43137"/>
                    </a:srgbClr>
                  </a:outerShdw>
                </a:effectLst>
                <a:latin typeface="Subway" pitchFamily="2" charset="0"/>
              </a:rPr>
              <a:t/>
            </a:r>
            <a:br>
              <a:rPr lang="en-US" altLang="en-US" sz="2000">
                <a:effectLst>
                  <a:outerShdw blurRad="38100" dist="38100" dir="2700000" algn="tl">
                    <a:srgbClr val="000000">
                      <a:alpha val="43137"/>
                    </a:srgbClr>
                  </a:outerShdw>
                </a:effectLst>
                <a:latin typeface="Subway" pitchFamily="2" charset="0"/>
              </a:rPr>
            </a:br>
            <a:r>
              <a:rPr lang="en-US" altLang="en-US" sz="2300" b="1">
                <a:solidFill>
                  <a:srgbClr val="FFFFFF"/>
                </a:solidFill>
                <a:effectLst>
                  <a:outerShdw blurRad="38100" dist="38100" dir="2700000" algn="tl">
                    <a:srgbClr val="000000">
                      <a:alpha val="43137"/>
                    </a:srgbClr>
                  </a:outerShdw>
                </a:effectLst>
                <a:latin typeface="Arial Narrow" pitchFamily="34" charset="0"/>
              </a:rPr>
              <a:t>10 The days of our lives </a:t>
            </a:r>
            <a:r>
              <a:rPr lang="en-US" altLang="en-US" sz="2300" b="1" i="1">
                <a:solidFill>
                  <a:srgbClr val="FFFFFF"/>
                </a:solidFill>
                <a:effectLst>
                  <a:outerShdw blurRad="38100" dist="38100" dir="2700000" algn="tl">
                    <a:srgbClr val="000000">
                      <a:alpha val="43137"/>
                    </a:srgbClr>
                  </a:outerShdw>
                </a:effectLst>
                <a:latin typeface="Arial Narrow" pitchFamily="34" charset="0"/>
              </a:rPr>
              <a:t>are</a:t>
            </a:r>
            <a:r>
              <a:rPr lang="en-US" altLang="en-US" sz="2300" b="1">
                <a:solidFill>
                  <a:srgbClr val="FFFFFF"/>
                </a:solidFill>
                <a:effectLst>
                  <a:outerShdw blurRad="38100" dist="38100" dir="2700000" algn="tl">
                    <a:srgbClr val="000000">
                      <a:alpha val="43137"/>
                    </a:srgbClr>
                  </a:outerShdw>
                </a:effectLst>
                <a:latin typeface="Arial Narrow" pitchFamily="34" charset="0"/>
              </a:rPr>
              <a:t> seventy years; </a:t>
            </a:r>
            <a:br>
              <a:rPr lang="en-US" altLang="en-US" sz="2300" b="1">
                <a:solidFill>
                  <a:srgbClr val="FFFFFF"/>
                </a:solidFill>
                <a:effectLst>
                  <a:outerShdw blurRad="38100" dist="38100" dir="2700000" algn="tl">
                    <a:srgbClr val="000000">
                      <a:alpha val="43137"/>
                    </a:srgbClr>
                  </a:outerShdw>
                </a:effectLst>
                <a:latin typeface="Arial Narrow" pitchFamily="34" charset="0"/>
              </a:rPr>
            </a:br>
            <a:r>
              <a:rPr lang="en-US" altLang="en-US" sz="2300" b="1">
                <a:solidFill>
                  <a:srgbClr val="FFFFFF"/>
                </a:solidFill>
                <a:effectLst>
                  <a:outerShdw blurRad="38100" dist="38100" dir="2700000" algn="tl">
                    <a:srgbClr val="000000">
                      <a:alpha val="43137"/>
                    </a:srgbClr>
                  </a:outerShdw>
                </a:effectLst>
                <a:latin typeface="Arial Narrow" pitchFamily="34" charset="0"/>
              </a:rPr>
              <a:t>And if by reason of strength </a:t>
            </a:r>
            <a:r>
              <a:rPr lang="en-US" altLang="en-US" sz="2300" b="1" i="1">
                <a:solidFill>
                  <a:srgbClr val="FFFFFF"/>
                </a:solidFill>
                <a:effectLst>
                  <a:outerShdw blurRad="38100" dist="38100" dir="2700000" algn="tl">
                    <a:srgbClr val="000000">
                      <a:alpha val="43137"/>
                    </a:srgbClr>
                  </a:outerShdw>
                </a:effectLst>
                <a:latin typeface="Arial Narrow" pitchFamily="34" charset="0"/>
              </a:rPr>
              <a:t>they</a:t>
            </a:r>
            <a:r>
              <a:rPr lang="en-US" altLang="en-US" sz="2300" b="1">
                <a:solidFill>
                  <a:srgbClr val="FFFFFF"/>
                </a:solidFill>
                <a:effectLst>
                  <a:outerShdw blurRad="38100" dist="38100" dir="2700000" algn="tl">
                    <a:srgbClr val="000000">
                      <a:alpha val="43137"/>
                    </a:srgbClr>
                  </a:outerShdw>
                </a:effectLst>
                <a:latin typeface="Arial Narrow" pitchFamily="34" charset="0"/>
              </a:rPr>
              <a:t> </a:t>
            </a:r>
            <a:r>
              <a:rPr lang="en-US" altLang="en-US" sz="2300" b="1" i="1">
                <a:solidFill>
                  <a:srgbClr val="FFFFFF"/>
                </a:solidFill>
                <a:effectLst>
                  <a:outerShdw blurRad="38100" dist="38100" dir="2700000" algn="tl">
                    <a:srgbClr val="000000">
                      <a:alpha val="43137"/>
                    </a:srgbClr>
                  </a:outerShdw>
                </a:effectLst>
                <a:latin typeface="Arial Narrow" pitchFamily="34" charset="0"/>
              </a:rPr>
              <a:t>are</a:t>
            </a:r>
            <a:r>
              <a:rPr lang="en-US" altLang="en-US" sz="2300" b="1">
                <a:solidFill>
                  <a:srgbClr val="FFFFFF"/>
                </a:solidFill>
                <a:effectLst>
                  <a:outerShdw blurRad="38100" dist="38100" dir="2700000" algn="tl">
                    <a:srgbClr val="000000">
                      <a:alpha val="43137"/>
                    </a:srgbClr>
                  </a:outerShdw>
                </a:effectLst>
                <a:latin typeface="Arial Narrow" pitchFamily="34" charset="0"/>
              </a:rPr>
              <a:t> eighty years, </a:t>
            </a:r>
            <a:br>
              <a:rPr lang="en-US" altLang="en-US" sz="2300" b="1">
                <a:solidFill>
                  <a:srgbClr val="FFFFFF"/>
                </a:solidFill>
                <a:effectLst>
                  <a:outerShdw blurRad="38100" dist="38100" dir="2700000" algn="tl">
                    <a:srgbClr val="000000">
                      <a:alpha val="43137"/>
                    </a:srgbClr>
                  </a:outerShdw>
                </a:effectLst>
                <a:latin typeface="Arial Narrow" pitchFamily="34" charset="0"/>
              </a:rPr>
            </a:br>
            <a:r>
              <a:rPr lang="en-US" altLang="en-US" sz="2300" b="1">
                <a:solidFill>
                  <a:srgbClr val="FFFFFF"/>
                </a:solidFill>
                <a:effectLst>
                  <a:outerShdw blurRad="38100" dist="38100" dir="2700000" algn="tl">
                    <a:srgbClr val="000000">
                      <a:alpha val="43137"/>
                    </a:srgbClr>
                  </a:outerShdw>
                </a:effectLst>
                <a:latin typeface="Arial Narrow" pitchFamily="34" charset="0"/>
              </a:rPr>
              <a:t>Yet their boast </a:t>
            </a:r>
            <a:r>
              <a:rPr lang="en-US" altLang="en-US" sz="2300" b="1" i="1">
                <a:solidFill>
                  <a:srgbClr val="FFFFFF"/>
                </a:solidFill>
                <a:effectLst>
                  <a:outerShdw blurRad="38100" dist="38100" dir="2700000" algn="tl">
                    <a:srgbClr val="000000">
                      <a:alpha val="43137"/>
                    </a:srgbClr>
                  </a:outerShdw>
                </a:effectLst>
                <a:latin typeface="Arial Narrow" pitchFamily="34" charset="0"/>
              </a:rPr>
              <a:t>is</a:t>
            </a:r>
            <a:r>
              <a:rPr lang="en-US" altLang="en-US" sz="2300" b="1">
                <a:solidFill>
                  <a:srgbClr val="FFFFFF"/>
                </a:solidFill>
                <a:effectLst>
                  <a:outerShdw blurRad="38100" dist="38100" dir="2700000" algn="tl">
                    <a:srgbClr val="000000">
                      <a:alpha val="43137"/>
                    </a:srgbClr>
                  </a:outerShdw>
                </a:effectLst>
                <a:latin typeface="Arial Narrow" pitchFamily="34" charset="0"/>
              </a:rPr>
              <a:t> only labor and sorrow; </a:t>
            </a:r>
            <a:br>
              <a:rPr lang="en-US" altLang="en-US" sz="2300" b="1">
                <a:solidFill>
                  <a:srgbClr val="FFFFFF"/>
                </a:solidFill>
                <a:effectLst>
                  <a:outerShdw blurRad="38100" dist="38100" dir="2700000" algn="tl">
                    <a:srgbClr val="000000">
                      <a:alpha val="43137"/>
                    </a:srgbClr>
                  </a:outerShdw>
                </a:effectLst>
                <a:latin typeface="Arial Narrow" pitchFamily="34" charset="0"/>
              </a:rPr>
            </a:br>
            <a:r>
              <a:rPr lang="en-US" altLang="en-US" sz="2300" b="1">
                <a:solidFill>
                  <a:srgbClr val="FFFFFF"/>
                </a:solidFill>
                <a:effectLst>
                  <a:outerShdw blurRad="38100" dist="38100" dir="2700000" algn="tl">
                    <a:srgbClr val="000000">
                      <a:alpha val="43137"/>
                    </a:srgbClr>
                  </a:outerShdw>
                </a:effectLst>
                <a:latin typeface="Arial Narrow" pitchFamily="34" charset="0"/>
              </a:rPr>
              <a:t>For it is soon cut off, and we fly away.</a:t>
            </a:r>
            <a:br>
              <a:rPr lang="en-US" altLang="en-US" sz="2300" b="1">
                <a:solidFill>
                  <a:srgbClr val="FFFFFF"/>
                </a:solidFill>
                <a:effectLst>
                  <a:outerShdw blurRad="38100" dist="38100" dir="2700000" algn="tl">
                    <a:srgbClr val="000000">
                      <a:alpha val="43137"/>
                    </a:srgbClr>
                  </a:outerShdw>
                </a:effectLst>
                <a:latin typeface="Arial Narrow" pitchFamily="34" charset="0"/>
              </a:rPr>
            </a:br>
            <a:r>
              <a:rPr lang="en-US" altLang="en-US" sz="2300" b="1">
                <a:solidFill>
                  <a:srgbClr val="FFFFFF"/>
                </a:solidFill>
                <a:effectLst>
                  <a:outerShdw blurRad="38100" dist="38100" dir="2700000" algn="tl">
                    <a:srgbClr val="000000">
                      <a:alpha val="43137"/>
                    </a:srgbClr>
                  </a:outerShdw>
                </a:effectLst>
                <a:latin typeface="Arial Narrow" pitchFamily="34" charset="0"/>
              </a:rPr>
              <a:t>12 So teach </a:t>
            </a:r>
            <a:r>
              <a:rPr lang="en-US" altLang="en-US" sz="2300" b="1" i="1">
                <a:solidFill>
                  <a:srgbClr val="FFFFFF"/>
                </a:solidFill>
                <a:effectLst>
                  <a:outerShdw blurRad="38100" dist="38100" dir="2700000" algn="tl">
                    <a:srgbClr val="000000">
                      <a:alpha val="43137"/>
                    </a:srgbClr>
                  </a:outerShdw>
                </a:effectLst>
                <a:latin typeface="Arial Narrow" pitchFamily="34" charset="0"/>
              </a:rPr>
              <a:t>us</a:t>
            </a:r>
            <a:r>
              <a:rPr lang="en-US" altLang="en-US" sz="2300" b="1">
                <a:solidFill>
                  <a:srgbClr val="FFFFFF"/>
                </a:solidFill>
                <a:effectLst>
                  <a:outerShdw blurRad="38100" dist="38100" dir="2700000" algn="tl">
                    <a:srgbClr val="000000">
                      <a:alpha val="43137"/>
                    </a:srgbClr>
                  </a:outerShdw>
                </a:effectLst>
                <a:latin typeface="Arial Narrow" pitchFamily="34" charset="0"/>
              </a:rPr>
              <a:t> to number our days, </a:t>
            </a:r>
            <a:br>
              <a:rPr lang="en-US" altLang="en-US" sz="2300" b="1">
                <a:solidFill>
                  <a:srgbClr val="FFFFFF"/>
                </a:solidFill>
                <a:effectLst>
                  <a:outerShdw blurRad="38100" dist="38100" dir="2700000" algn="tl">
                    <a:srgbClr val="000000">
                      <a:alpha val="43137"/>
                    </a:srgbClr>
                  </a:outerShdw>
                </a:effectLst>
                <a:latin typeface="Arial Narrow" pitchFamily="34" charset="0"/>
              </a:rPr>
            </a:br>
            <a:r>
              <a:rPr lang="en-US" altLang="en-US" sz="2300" b="1">
                <a:solidFill>
                  <a:srgbClr val="FFFFFF"/>
                </a:solidFill>
                <a:effectLst>
                  <a:outerShdw blurRad="38100" dist="38100" dir="2700000" algn="tl">
                    <a:srgbClr val="000000">
                      <a:alpha val="43137"/>
                    </a:srgbClr>
                  </a:outerShdw>
                </a:effectLst>
                <a:latin typeface="Arial Narrow" pitchFamily="34" charset="0"/>
              </a:rPr>
              <a:t>That we may gain a heart of wisdom.</a:t>
            </a:r>
            <a:endParaRPr lang="en-AU" altLang="en-US">
              <a:solidFill>
                <a:schemeClr val="tx1"/>
              </a:solidFill>
              <a:effectLst>
                <a:outerShdw blurRad="38100" dist="38100" dir="2700000" algn="tl">
                  <a:srgbClr val="000000">
                    <a:alpha val="43137"/>
                  </a:srgbClr>
                </a:outerShdw>
              </a:effectLst>
              <a:latin typeface="Arial Narrow" pitchFamily="34" charset="0"/>
            </a:endParaRPr>
          </a:p>
        </p:txBody>
      </p:sp>
      <p:graphicFrame>
        <p:nvGraphicFramePr>
          <p:cNvPr id="11267" name="Object 3"/>
          <p:cNvGraphicFramePr>
            <a:graphicFrameLocks noChangeAspect="1"/>
          </p:cNvGraphicFramePr>
          <p:nvPr/>
        </p:nvGraphicFramePr>
        <p:xfrm>
          <a:off x="5219701" y="400050"/>
          <a:ext cx="3365500" cy="4286250"/>
        </p:xfrm>
        <a:graphic>
          <a:graphicData uri="http://schemas.openxmlformats.org/presentationml/2006/ole">
            <mc:AlternateContent xmlns:mc="http://schemas.openxmlformats.org/markup-compatibility/2006">
              <mc:Choice xmlns:v="urn:schemas-microsoft-com:vml" Requires="v">
                <p:oleObj spid="_x0000_s11280" name="Photo Editor Photo" r:id="rId4" imgW="4676190" imgH="7059010" progId="MSPhotoEd.3">
                  <p:embed/>
                </p:oleObj>
              </mc:Choice>
              <mc:Fallback>
                <p:oleObj name="Photo Editor Photo" r:id="rId4" imgW="4676190" imgH="7059010" progId="MSPhotoEd.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9701" y="400050"/>
                        <a:ext cx="3365500"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8" name="Text Box 4"/>
          <p:cNvSpPr txBox="1">
            <a:spLocks noChangeArrowheads="1"/>
          </p:cNvSpPr>
          <p:nvPr/>
        </p:nvSpPr>
        <p:spPr bwMode="auto">
          <a:xfrm>
            <a:off x="5350934" y="628650"/>
            <a:ext cx="3115733" cy="90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197" tIns="38098" rIns="76197" bIns="38098">
            <a:spAutoFit/>
          </a:bodyPr>
          <a:lstStyle/>
          <a:p>
            <a:pPr algn="ctr">
              <a:spcBef>
                <a:spcPct val="50000"/>
              </a:spcBef>
            </a:pPr>
            <a:r>
              <a:rPr lang="en-US" altLang="en-US" sz="2700" b="1">
                <a:solidFill>
                  <a:srgbClr val="FFFF00"/>
                </a:solidFill>
              </a:rPr>
              <a:t>We all will ride off into the sunset</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anim calcmode="lin" valueType="num">
                                      <p:cBhvr additive="base">
                                        <p:cTn id="7" dur="500" fill="hold"/>
                                        <p:tgtEl>
                                          <p:spTgt spid="11267"/>
                                        </p:tgtEl>
                                        <p:attrNameLst>
                                          <p:attrName>ppt_x</p:attrName>
                                        </p:attrNameLst>
                                      </p:cBhvr>
                                      <p:tavLst>
                                        <p:tav tm="0">
                                          <p:val>
                                            <p:strVal val="0-#ppt_w/2"/>
                                          </p:val>
                                        </p:tav>
                                        <p:tav tm="100000">
                                          <p:val>
                                            <p:strVal val="#ppt_x"/>
                                          </p:val>
                                        </p:tav>
                                      </p:tavLst>
                                    </p:anim>
                                    <p:anim calcmode="lin" valueType="num">
                                      <p:cBhvr additive="base">
                                        <p:cTn id="8" dur="500" fill="hold"/>
                                        <p:tgtEl>
                                          <p:spTgt spid="112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304800" y="0"/>
            <a:ext cx="8602133" cy="4972050"/>
          </a:xfrm>
          <a:solidFill>
            <a:schemeClr val="tx1"/>
          </a:solidFill>
          <a:ln/>
        </p:spPr>
        <p:txBody>
          <a:bodyPr vert="horz" wrap="square" lIns="76197" tIns="38098" rIns="76197" bIns="38098" numCol="1" anchor="t" anchorCtr="0" compatLnSpc="1">
            <a:prstTxWarp prst="textNoShape">
              <a:avLst/>
            </a:prstTxWarp>
          </a:bodyPr>
          <a:lstStyle/>
          <a:p>
            <a:pPr algn="ctr"/>
            <a:r>
              <a:rPr lang="en-US" altLang="en-US" sz="6700" b="1" dirty="0">
                <a:effectLst>
                  <a:outerShdw blurRad="38100" dist="38100" dir="2700000" algn="tl">
                    <a:srgbClr val="000000">
                      <a:alpha val="43137"/>
                    </a:srgbClr>
                  </a:outerShdw>
                </a:effectLst>
              </a:rPr>
              <a:t>Psalm 39:4</a:t>
            </a:r>
            <a:br>
              <a:rPr lang="en-US" altLang="en-US" sz="6700" b="1" dirty="0">
                <a:effectLst>
                  <a:outerShdw blurRad="38100" dist="38100" dir="2700000" algn="tl">
                    <a:srgbClr val="000000">
                      <a:alpha val="43137"/>
                    </a:srgbClr>
                  </a:outerShdw>
                </a:effectLst>
              </a:rPr>
            </a:br>
            <a:r>
              <a:rPr lang="en-US" altLang="en-US" sz="4500" b="1" dirty="0">
                <a:solidFill>
                  <a:srgbClr val="FFFFFF"/>
                </a:solidFill>
                <a:effectLst>
                  <a:outerShdw blurRad="38100" dist="38100" dir="2700000" algn="tl">
                    <a:srgbClr val="000000">
                      <a:alpha val="43137"/>
                    </a:srgbClr>
                  </a:outerShdw>
                </a:effectLst>
                <a:latin typeface="Arial Narrow" pitchFamily="34" charset="0"/>
              </a:rPr>
              <a:t>4 “Lord, make me to know my end, </a:t>
            </a:r>
            <a:br>
              <a:rPr lang="en-US" altLang="en-US" sz="4500" b="1" dirty="0">
                <a:solidFill>
                  <a:srgbClr val="FFFFFF"/>
                </a:solidFill>
                <a:effectLst>
                  <a:outerShdw blurRad="38100" dist="38100" dir="2700000" algn="tl">
                    <a:srgbClr val="000000">
                      <a:alpha val="43137"/>
                    </a:srgbClr>
                  </a:outerShdw>
                </a:effectLst>
                <a:latin typeface="Arial Narrow" pitchFamily="34" charset="0"/>
              </a:rPr>
            </a:br>
            <a:r>
              <a:rPr lang="en-US" altLang="en-US" sz="4500" b="1" dirty="0">
                <a:solidFill>
                  <a:srgbClr val="FFFFFF"/>
                </a:solidFill>
                <a:effectLst>
                  <a:outerShdw blurRad="38100" dist="38100" dir="2700000" algn="tl">
                    <a:srgbClr val="000000">
                      <a:alpha val="43137"/>
                    </a:srgbClr>
                  </a:outerShdw>
                </a:effectLst>
                <a:latin typeface="Arial Narrow" pitchFamily="34" charset="0"/>
              </a:rPr>
              <a:t>And what </a:t>
            </a:r>
            <a:r>
              <a:rPr lang="en-US" altLang="en-US" sz="4500" b="1" i="1" dirty="0">
                <a:solidFill>
                  <a:srgbClr val="FFFFFF"/>
                </a:solidFill>
                <a:effectLst>
                  <a:outerShdw blurRad="38100" dist="38100" dir="2700000" algn="tl">
                    <a:srgbClr val="000000">
                      <a:alpha val="43137"/>
                    </a:srgbClr>
                  </a:outerShdw>
                </a:effectLst>
                <a:latin typeface="Arial Narrow" pitchFamily="34" charset="0"/>
              </a:rPr>
              <a:t>is</a:t>
            </a:r>
            <a:r>
              <a:rPr lang="en-US" altLang="en-US" sz="4500" b="1" dirty="0">
                <a:solidFill>
                  <a:srgbClr val="FFFFFF"/>
                </a:solidFill>
                <a:effectLst>
                  <a:outerShdw blurRad="38100" dist="38100" dir="2700000" algn="tl">
                    <a:srgbClr val="000000">
                      <a:alpha val="43137"/>
                    </a:srgbClr>
                  </a:outerShdw>
                </a:effectLst>
                <a:latin typeface="Arial Narrow" pitchFamily="34" charset="0"/>
              </a:rPr>
              <a:t> the measure of my days, </a:t>
            </a:r>
            <a:br>
              <a:rPr lang="en-US" altLang="en-US" sz="4500" b="1" dirty="0">
                <a:solidFill>
                  <a:srgbClr val="FFFFFF"/>
                </a:solidFill>
                <a:effectLst>
                  <a:outerShdw blurRad="38100" dist="38100" dir="2700000" algn="tl">
                    <a:srgbClr val="000000">
                      <a:alpha val="43137"/>
                    </a:srgbClr>
                  </a:outerShdw>
                </a:effectLst>
                <a:latin typeface="Arial Narrow" pitchFamily="34" charset="0"/>
              </a:rPr>
            </a:br>
            <a:r>
              <a:rPr lang="en-US" altLang="en-US" sz="8000" b="1" i="1" dirty="0">
                <a:solidFill>
                  <a:srgbClr val="00B0F0"/>
                </a:solidFill>
                <a:effectLst>
                  <a:outerShdw blurRad="38100" dist="38100" dir="2700000" algn="tl">
                    <a:srgbClr val="000000">
                      <a:alpha val="43137"/>
                    </a:srgbClr>
                  </a:outerShdw>
                </a:effectLst>
                <a:latin typeface="Arial Narrow" pitchFamily="34" charset="0"/>
              </a:rPr>
              <a:t>That</a:t>
            </a:r>
            <a:r>
              <a:rPr lang="en-US" altLang="en-US" sz="8000" b="1" dirty="0">
                <a:solidFill>
                  <a:srgbClr val="00B0F0"/>
                </a:solidFill>
                <a:effectLst>
                  <a:outerShdw blurRad="38100" dist="38100" dir="2700000" algn="tl">
                    <a:srgbClr val="000000">
                      <a:alpha val="43137"/>
                    </a:srgbClr>
                  </a:outerShdw>
                </a:effectLst>
                <a:latin typeface="Arial Narrow" pitchFamily="34" charset="0"/>
              </a:rPr>
              <a:t> I may know how frail I </a:t>
            </a:r>
            <a:r>
              <a:rPr lang="en-US" altLang="en-US" sz="8000" b="1" i="1" dirty="0">
                <a:solidFill>
                  <a:srgbClr val="00B0F0"/>
                </a:solidFill>
                <a:effectLst>
                  <a:outerShdw blurRad="38100" dist="38100" dir="2700000" algn="tl">
                    <a:srgbClr val="000000">
                      <a:alpha val="43137"/>
                    </a:srgbClr>
                  </a:outerShdw>
                </a:effectLst>
                <a:latin typeface="Arial Narrow" pitchFamily="34" charset="0"/>
              </a:rPr>
              <a:t>am</a:t>
            </a:r>
            <a:r>
              <a:rPr lang="en-US" altLang="en-US" sz="8000" b="1" dirty="0">
                <a:solidFill>
                  <a:srgbClr val="00B0F0"/>
                </a:solidFill>
                <a:effectLst>
                  <a:outerShdw blurRad="38100" dist="38100" dir="2700000" algn="tl">
                    <a:srgbClr val="000000">
                      <a:alpha val="43137"/>
                    </a:srgbClr>
                  </a:outerShdw>
                </a:effectLst>
                <a:latin typeface="Arial Narrow" pitchFamily="34" charset="0"/>
              </a:rPr>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711200" y="-114300"/>
            <a:ext cx="7789333" cy="1143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197" tIns="38098" rIns="76197" bIns="38098" numCol="1" anchor="t" anchorCtr="0" compatLnSpc="1">
            <a:prstTxWarp prst="textNoShape">
              <a:avLst/>
            </a:prstTxWarp>
          </a:bodyPr>
          <a:lstStyle/>
          <a:p>
            <a:pPr algn="ctr"/>
            <a:r>
              <a:rPr lang="en-US" altLang="en-US" sz="9600" b="1" u="sng" dirty="0">
                <a:solidFill>
                  <a:srgbClr val="FFCC66"/>
                </a:solidFill>
                <a:effectLst>
                  <a:outerShdw blurRad="38100" dist="38100" dir="2700000" algn="tl">
                    <a:srgbClr val="000000">
                      <a:alpha val="43137"/>
                    </a:srgbClr>
                  </a:outerShdw>
                </a:effectLst>
                <a:latin typeface="Subway" pitchFamily="2" charset="0"/>
              </a:rPr>
              <a:t>James 4:14</a:t>
            </a:r>
            <a:r>
              <a:rPr lang="en-US" altLang="en-US" sz="4500" dirty="0">
                <a:solidFill>
                  <a:srgbClr val="FFCC66"/>
                </a:solidFill>
                <a:effectLst>
                  <a:outerShdw blurRad="38100" dist="38100" dir="2700000" algn="tl">
                    <a:srgbClr val="000000">
                      <a:alpha val="43137"/>
                    </a:srgbClr>
                  </a:outerShdw>
                </a:effectLst>
                <a:latin typeface="Subway" pitchFamily="2" charset="0"/>
              </a:rPr>
              <a:t/>
            </a:r>
            <a:br>
              <a:rPr lang="en-US" altLang="en-US" sz="4500" dirty="0">
                <a:solidFill>
                  <a:srgbClr val="FFCC66"/>
                </a:solidFill>
                <a:effectLst>
                  <a:outerShdw blurRad="38100" dist="38100" dir="2700000" algn="tl">
                    <a:srgbClr val="000000">
                      <a:alpha val="43137"/>
                    </a:srgbClr>
                  </a:outerShdw>
                </a:effectLst>
                <a:latin typeface="Subway" pitchFamily="2" charset="0"/>
              </a:rPr>
            </a:br>
            <a:endParaRPr lang="en-US" altLang="en-US" dirty="0">
              <a:solidFill>
                <a:srgbClr val="FFCC66"/>
              </a:solidFill>
              <a:effectLst>
                <a:outerShdw blurRad="38100" dist="38100" dir="2700000" algn="tl">
                  <a:srgbClr val="000000">
                    <a:alpha val="43137"/>
                  </a:srgbClr>
                </a:outerShdw>
              </a:effectLst>
              <a:latin typeface="Arial Narrow" pitchFamily="34" charset="0"/>
            </a:endParaRPr>
          </a:p>
        </p:txBody>
      </p:sp>
      <p:sp>
        <p:nvSpPr>
          <p:cNvPr id="2" name="TextBox 1"/>
          <p:cNvSpPr txBox="1"/>
          <p:nvPr/>
        </p:nvSpPr>
        <p:spPr>
          <a:xfrm>
            <a:off x="237067" y="1771650"/>
            <a:ext cx="8602133" cy="3154706"/>
          </a:xfrm>
          <a:prstGeom prst="rect">
            <a:avLst/>
          </a:prstGeom>
          <a:solidFill>
            <a:schemeClr val="tx1"/>
          </a:solidFill>
        </p:spPr>
        <p:txBody>
          <a:bodyPr wrap="square" lIns="76197" tIns="38098" rIns="76197" bIns="38098" rtlCol="0">
            <a:spAutoFit/>
          </a:bodyPr>
          <a:lstStyle/>
          <a:p>
            <a:r>
              <a:rPr lang="en-US" altLang="en-US" sz="4000" dirty="0">
                <a:solidFill>
                  <a:srgbClr val="FFFFFF"/>
                </a:solidFill>
                <a:effectLst>
                  <a:outerShdw blurRad="38100" dist="38100" dir="2700000" algn="tl">
                    <a:srgbClr val="000000">
                      <a:alpha val="43137"/>
                    </a:srgbClr>
                  </a:outerShdw>
                </a:effectLst>
                <a:latin typeface="Subway" pitchFamily="2" charset="0"/>
              </a:rPr>
              <a:t>14 whereas you do not know what </a:t>
            </a:r>
            <a:r>
              <a:rPr lang="en-US" altLang="en-US" sz="4000" i="1" dirty="0">
                <a:solidFill>
                  <a:srgbClr val="FFFFFF"/>
                </a:solidFill>
                <a:effectLst>
                  <a:outerShdw blurRad="38100" dist="38100" dir="2700000" algn="tl">
                    <a:srgbClr val="000000">
                      <a:alpha val="43137"/>
                    </a:srgbClr>
                  </a:outerShdw>
                </a:effectLst>
                <a:latin typeface="Subway" pitchFamily="2" charset="0"/>
              </a:rPr>
              <a:t>will</a:t>
            </a:r>
            <a:r>
              <a:rPr lang="en-US" altLang="en-US" sz="4000" dirty="0">
                <a:solidFill>
                  <a:srgbClr val="FFFFFF"/>
                </a:solidFill>
                <a:effectLst>
                  <a:outerShdw blurRad="38100" dist="38100" dir="2700000" algn="tl">
                    <a:srgbClr val="000000">
                      <a:alpha val="43137"/>
                    </a:srgbClr>
                  </a:outerShdw>
                </a:effectLst>
                <a:latin typeface="Subway" pitchFamily="2" charset="0"/>
              </a:rPr>
              <a:t> </a:t>
            </a:r>
            <a:r>
              <a:rPr lang="en-US" altLang="en-US" sz="4000" i="1" dirty="0">
                <a:solidFill>
                  <a:srgbClr val="FFFFFF"/>
                </a:solidFill>
                <a:effectLst>
                  <a:outerShdw blurRad="38100" dist="38100" dir="2700000" algn="tl">
                    <a:srgbClr val="000000">
                      <a:alpha val="43137"/>
                    </a:srgbClr>
                  </a:outerShdw>
                </a:effectLst>
                <a:latin typeface="Subway" pitchFamily="2" charset="0"/>
              </a:rPr>
              <a:t>happen</a:t>
            </a:r>
            <a:r>
              <a:rPr lang="en-US" altLang="en-US" sz="4000" dirty="0">
                <a:solidFill>
                  <a:srgbClr val="FFFFFF"/>
                </a:solidFill>
                <a:effectLst>
                  <a:outerShdw blurRad="38100" dist="38100" dir="2700000" algn="tl">
                    <a:srgbClr val="000000">
                      <a:alpha val="43137"/>
                    </a:srgbClr>
                  </a:outerShdw>
                </a:effectLst>
                <a:latin typeface="Subway" pitchFamily="2" charset="0"/>
              </a:rPr>
              <a:t> tomorrow. For what </a:t>
            </a:r>
            <a:r>
              <a:rPr lang="en-US" altLang="en-US" sz="4000" i="1" dirty="0">
                <a:solidFill>
                  <a:srgbClr val="FFFFFF"/>
                </a:solidFill>
                <a:effectLst>
                  <a:outerShdw blurRad="38100" dist="38100" dir="2700000" algn="tl">
                    <a:srgbClr val="000000">
                      <a:alpha val="43137"/>
                    </a:srgbClr>
                  </a:outerShdw>
                </a:effectLst>
                <a:latin typeface="Subway" pitchFamily="2" charset="0"/>
              </a:rPr>
              <a:t>is</a:t>
            </a:r>
            <a:r>
              <a:rPr lang="en-US" altLang="en-US" sz="4000" dirty="0">
                <a:solidFill>
                  <a:srgbClr val="FFFFFF"/>
                </a:solidFill>
                <a:effectLst>
                  <a:outerShdw blurRad="38100" dist="38100" dir="2700000" algn="tl">
                    <a:srgbClr val="000000">
                      <a:alpha val="43137"/>
                    </a:srgbClr>
                  </a:outerShdw>
                </a:effectLst>
                <a:latin typeface="Subway" pitchFamily="2" charset="0"/>
              </a:rPr>
              <a:t> your life? It is even </a:t>
            </a:r>
            <a:r>
              <a:rPr lang="en-US" altLang="en-US" sz="4000" b="1" dirty="0">
                <a:solidFill>
                  <a:srgbClr val="FFCC66"/>
                </a:solidFill>
                <a:effectLst>
                  <a:outerShdw blurRad="38100" dist="38100" dir="2700000" algn="tl">
                    <a:srgbClr val="000000">
                      <a:alpha val="43137"/>
                    </a:srgbClr>
                  </a:outerShdw>
                </a:effectLst>
                <a:latin typeface="Subway" pitchFamily="2" charset="0"/>
              </a:rPr>
              <a:t>a vapor that appears for a little time and then vanishes away.</a:t>
            </a:r>
            <a:endParaRPr lang="en-US" sz="4000" b="1" dirty="0">
              <a:solidFill>
                <a:srgbClr val="FFCC66"/>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677334" y="0"/>
            <a:ext cx="7789333" cy="85725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197" tIns="38098" rIns="76197" bIns="38098" numCol="1" anchor="t" anchorCtr="0" compatLnSpc="1">
            <a:prstTxWarp prst="textNoShape">
              <a:avLst/>
            </a:prstTxWarp>
          </a:bodyPr>
          <a:lstStyle/>
          <a:p>
            <a:pPr algn="ctr"/>
            <a:r>
              <a:rPr lang="en-US" altLang="en-US" sz="7300" u="sng" dirty="0">
                <a:solidFill>
                  <a:schemeClr val="tx2">
                    <a:lumMod val="50000"/>
                    <a:lumOff val="50000"/>
                  </a:schemeClr>
                </a:solidFill>
                <a:effectLst>
                  <a:outerShdw blurRad="38100" dist="38100" dir="2700000" algn="tl">
                    <a:srgbClr val="000000">
                      <a:alpha val="43137"/>
                    </a:srgbClr>
                  </a:outerShdw>
                </a:effectLst>
                <a:latin typeface="Cooper Black" panose="0208090404030B020404" pitchFamily="18" charset="0"/>
              </a:rPr>
              <a:t>Time</a:t>
            </a:r>
            <a:endParaRPr lang="en-US" altLang="en-US" sz="4500" u="sng" dirty="0">
              <a:solidFill>
                <a:schemeClr val="tx2">
                  <a:lumMod val="50000"/>
                  <a:lumOff val="50000"/>
                </a:schemeClr>
              </a:solidFill>
              <a:effectLst>
                <a:outerShdw blurRad="38100" dist="38100" dir="2700000" algn="tl">
                  <a:srgbClr val="000000">
                    <a:alpha val="43137"/>
                  </a:srgbClr>
                </a:outerShdw>
              </a:effectLst>
              <a:latin typeface="Cooper Black" panose="0208090404030B020404" pitchFamily="18" charset="0"/>
            </a:endParaRPr>
          </a:p>
        </p:txBody>
      </p:sp>
      <p:sp>
        <p:nvSpPr>
          <p:cNvPr id="14339" name="Rectangle 3"/>
          <p:cNvSpPr>
            <a:spLocks noGrp="1" noChangeArrowheads="1"/>
          </p:cNvSpPr>
          <p:nvPr>
            <p:ph type="body" idx="4294967295"/>
          </p:nvPr>
        </p:nvSpPr>
        <p:spPr>
          <a:xfrm>
            <a:off x="270934" y="742950"/>
            <a:ext cx="8602133" cy="3829050"/>
          </a:xfrm>
        </p:spPr>
        <p:txBody>
          <a:bodyPr/>
          <a:lstStyle/>
          <a:p>
            <a:r>
              <a:rPr lang="en-US" altLang="en-US" sz="2700" b="1" dirty="0">
                <a:effectLst>
                  <a:outerShdw blurRad="38100" dist="38100" dir="2700000" algn="tl">
                    <a:srgbClr val="000000">
                      <a:alpha val="43137"/>
                    </a:srgbClr>
                  </a:outerShdw>
                </a:effectLst>
                <a:latin typeface="Arial Narrow" pitchFamily="34" charset="0"/>
              </a:rPr>
              <a:t>5550 { </a:t>
            </a:r>
            <a:r>
              <a:rPr lang="en-US" altLang="en-US" sz="2700" b="1" dirty="0" err="1">
                <a:effectLst>
                  <a:outerShdw blurRad="38100" dist="38100" dir="2700000" algn="tl">
                    <a:srgbClr val="000000">
                      <a:alpha val="43137"/>
                    </a:srgbClr>
                  </a:outerShdw>
                </a:effectLst>
                <a:latin typeface="Arial Narrow" pitchFamily="34" charset="0"/>
              </a:rPr>
              <a:t>khron</a:t>
            </a:r>
            <a:r>
              <a:rPr lang="en-US" altLang="en-US" sz="2700" b="1" dirty="0">
                <a:effectLst>
                  <a:outerShdw blurRad="38100" dist="38100" dir="2700000" algn="tl">
                    <a:srgbClr val="000000">
                      <a:alpha val="43137"/>
                    </a:srgbClr>
                  </a:outerShdw>
                </a:effectLst>
                <a:latin typeface="Arial Narrow" pitchFamily="34" charset="0"/>
              </a:rPr>
              <a:t>’-</a:t>
            </a:r>
            <a:r>
              <a:rPr lang="en-US" altLang="en-US" sz="2700" b="1" dirty="0" err="1">
                <a:effectLst>
                  <a:outerShdw blurRad="38100" dist="38100" dir="2700000" algn="tl">
                    <a:srgbClr val="000000">
                      <a:alpha val="43137"/>
                    </a:srgbClr>
                  </a:outerShdw>
                </a:effectLst>
                <a:latin typeface="Arial Narrow" pitchFamily="34" charset="0"/>
              </a:rPr>
              <a:t>os</a:t>
            </a:r>
            <a:r>
              <a:rPr lang="en-US" altLang="en-US" sz="2700" b="1" dirty="0">
                <a:effectLst>
                  <a:outerShdw blurRad="38100" dist="38100" dir="2700000" algn="tl">
                    <a:srgbClr val="000000">
                      <a:alpha val="43137"/>
                    </a:srgbClr>
                  </a:outerShdw>
                </a:effectLst>
                <a:latin typeface="Arial Narrow" pitchFamily="34" charset="0"/>
              </a:rPr>
              <a:t>}</a:t>
            </a:r>
            <a:endParaRPr lang="en-US" altLang="en-US" sz="2700" b="1" i="1" dirty="0">
              <a:effectLst>
                <a:outerShdw blurRad="38100" dist="38100" dir="2700000" algn="tl">
                  <a:srgbClr val="000000">
                    <a:alpha val="43137"/>
                  </a:srgbClr>
                </a:outerShdw>
              </a:effectLst>
              <a:latin typeface="Arial Narrow" pitchFamily="34" charset="0"/>
            </a:endParaRPr>
          </a:p>
          <a:p>
            <a:pPr lvl="1"/>
            <a:r>
              <a:rPr lang="en-US" altLang="en-US" sz="2300" dirty="0">
                <a:effectLst>
                  <a:outerShdw blurRad="38100" dist="38100" dir="2700000" algn="tl">
                    <a:srgbClr val="000000">
                      <a:alpha val="43137"/>
                    </a:srgbClr>
                  </a:outerShdw>
                </a:effectLst>
                <a:latin typeface="Arial Narrow" pitchFamily="34" charset="0"/>
              </a:rPr>
              <a:t>1) </a:t>
            </a:r>
            <a:r>
              <a:rPr lang="en-US" altLang="en-US" sz="3700" dirty="0">
                <a:effectLst>
                  <a:outerShdw blurRad="38100" dist="38100" dir="2700000" algn="tl">
                    <a:srgbClr val="000000">
                      <a:alpha val="43137"/>
                    </a:srgbClr>
                  </a:outerShdw>
                </a:effectLst>
                <a:latin typeface="Arial Narrow" pitchFamily="34" charset="0"/>
              </a:rPr>
              <a:t>time either long or short</a:t>
            </a:r>
            <a:endParaRPr lang="en-US" altLang="en-US" sz="2300" dirty="0">
              <a:effectLst>
                <a:outerShdw blurRad="38100" dist="38100" dir="2700000" algn="tl">
                  <a:srgbClr val="000000">
                    <a:alpha val="43137"/>
                  </a:srgbClr>
                </a:outerShdw>
              </a:effectLst>
              <a:latin typeface="Arial Narrow" pitchFamily="34" charset="0"/>
            </a:endParaRPr>
          </a:p>
          <a:p>
            <a:r>
              <a:rPr lang="en-US" altLang="en-US" sz="2700" b="1" dirty="0">
                <a:effectLst>
                  <a:outerShdw blurRad="38100" dist="38100" dir="2700000" algn="tl">
                    <a:srgbClr val="000000">
                      <a:alpha val="43137"/>
                    </a:srgbClr>
                  </a:outerShdw>
                </a:effectLst>
                <a:latin typeface="Arial Narrow" pitchFamily="34" charset="0"/>
              </a:rPr>
              <a:t>2540 { </a:t>
            </a:r>
            <a:r>
              <a:rPr lang="en-US" altLang="en-US" sz="2700" b="1" dirty="0" err="1">
                <a:effectLst>
                  <a:outerShdw blurRad="38100" dist="38100" dir="2700000" algn="tl">
                    <a:srgbClr val="000000">
                      <a:alpha val="43137"/>
                    </a:srgbClr>
                  </a:outerShdw>
                </a:effectLst>
                <a:latin typeface="Arial Narrow" pitchFamily="34" charset="0"/>
              </a:rPr>
              <a:t>kahee-ros</a:t>
            </a:r>
            <a:r>
              <a:rPr lang="en-US" altLang="en-US" sz="2700" b="1" dirty="0">
                <a:effectLst>
                  <a:outerShdw blurRad="38100" dist="38100" dir="2700000" algn="tl">
                    <a:srgbClr val="000000">
                      <a:alpha val="43137"/>
                    </a:srgbClr>
                  </a:outerShdw>
                </a:effectLst>
                <a:latin typeface="Arial Narrow" pitchFamily="34" charset="0"/>
              </a:rPr>
              <a:t>’}</a:t>
            </a:r>
            <a:endParaRPr lang="en-US" altLang="en-US" sz="2700" dirty="0">
              <a:effectLst>
                <a:outerShdw blurRad="38100" dist="38100" dir="2700000" algn="tl">
                  <a:srgbClr val="000000">
                    <a:alpha val="43137"/>
                  </a:srgbClr>
                </a:outerShdw>
              </a:effectLst>
              <a:latin typeface="Arial Narrow" pitchFamily="34" charset="0"/>
            </a:endParaRPr>
          </a:p>
          <a:p>
            <a:pPr lvl="2"/>
            <a:r>
              <a:rPr lang="en-US" altLang="en-US" sz="2000" dirty="0">
                <a:effectLst>
                  <a:outerShdw blurRad="38100" dist="38100" dir="2700000" algn="tl">
                    <a:srgbClr val="000000">
                      <a:alpha val="43137"/>
                    </a:srgbClr>
                  </a:outerShdw>
                </a:effectLst>
                <a:latin typeface="Arial Narrow" pitchFamily="34" charset="0"/>
              </a:rPr>
              <a:t>1)	</a:t>
            </a:r>
            <a:r>
              <a:rPr lang="en-US" altLang="en-US" sz="2700" b="1" dirty="0">
                <a:solidFill>
                  <a:srgbClr val="FFFF00"/>
                </a:solidFill>
                <a:effectLst>
                  <a:outerShdw blurRad="38100" dist="38100" dir="2700000" algn="tl">
                    <a:srgbClr val="000000">
                      <a:alpha val="43137"/>
                    </a:srgbClr>
                  </a:outerShdw>
                </a:effectLst>
                <a:latin typeface="Arial Narrow" pitchFamily="34" charset="0"/>
              </a:rPr>
              <a:t>due measure</a:t>
            </a:r>
            <a:r>
              <a:rPr lang="en-US" altLang="en-US" sz="2000" b="1" dirty="0">
                <a:effectLst>
                  <a:outerShdw blurRad="38100" dist="38100" dir="2700000" algn="tl">
                    <a:srgbClr val="000000">
                      <a:alpha val="43137"/>
                    </a:srgbClr>
                  </a:outerShdw>
                </a:effectLst>
                <a:latin typeface="Arial Narrow" pitchFamily="34" charset="0"/>
              </a:rPr>
              <a:t> </a:t>
            </a:r>
            <a:r>
              <a:rPr lang="en-US" altLang="en-US" sz="2000" dirty="0">
                <a:effectLst>
                  <a:outerShdw blurRad="38100" dist="38100" dir="2700000" algn="tl">
                    <a:srgbClr val="000000">
                      <a:alpha val="43137"/>
                    </a:srgbClr>
                  </a:outerShdw>
                </a:effectLst>
                <a:latin typeface="Arial Narrow" pitchFamily="34" charset="0"/>
              </a:rPr>
              <a:t>2)a measure of time, a larger or smaller portion of time, hence:</a:t>
            </a:r>
          </a:p>
          <a:p>
            <a:pPr lvl="3"/>
            <a:r>
              <a:rPr lang="en-US" altLang="en-US" sz="1700" dirty="0">
                <a:effectLst>
                  <a:outerShdw blurRad="38100" dist="38100" dir="2700000" algn="tl">
                    <a:srgbClr val="000000">
                      <a:alpha val="43137"/>
                    </a:srgbClr>
                  </a:outerShdw>
                </a:effectLst>
                <a:latin typeface="Arial Narrow" pitchFamily="34" charset="0"/>
              </a:rPr>
              <a:t>2a)a fixed and definite time, the time when things are brought to crisis, the decisive epoch waited for</a:t>
            </a:r>
          </a:p>
          <a:p>
            <a:pPr lvl="3"/>
            <a:r>
              <a:rPr lang="en-US" altLang="en-US" sz="1700" dirty="0">
                <a:effectLst>
                  <a:outerShdw blurRad="38100" dist="38100" dir="2700000" algn="tl">
                    <a:srgbClr val="000000">
                      <a:alpha val="43137"/>
                    </a:srgbClr>
                  </a:outerShdw>
                </a:effectLst>
                <a:latin typeface="Arial Narrow" pitchFamily="34" charset="0"/>
              </a:rPr>
              <a:t>2b) </a:t>
            </a:r>
            <a:r>
              <a:rPr lang="en-US" altLang="en-US" sz="3000" b="1" dirty="0">
                <a:solidFill>
                  <a:srgbClr val="FFFF00"/>
                </a:solidFill>
                <a:effectLst>
                  <a:outerShdw blurRad="38100" dist="38100" dir="2700000" algn="tl">
                    <a:srgbClr val="000000">
                      <a:alpha val="43137"/>
                    </a:srgbClr>
                  </a:outerShdw>
                </a:effectLst>
                <a:latin typeface="Arial Narrow" pitchFamily="34" charset="0"/>
              </a:rPr>
              <a:t>opportune or seasonable time</a:t>
            </a:r>
            <a:r>
              <a:rPr lang="en-US" altLang="en-US" sz="1700" dirty="0">
                <a:effectLst>
                  <a:outerShdw blurRad="38100" dist="38100" dir="2700000" algn="tl">
                    <a:srgbClr val="000000">
                      <a:alpha val="43137"/>
                    </a:srgbClr>
                  </a:outerShdw>
                </a:effectLst>
                <a:latin typeface="Arial Narrow" pitchFamily="34" charset="0"/>
              </a:rPr>
              <a:t> </a:t>
            </a:r>
          </a:p>
          <a:p>
            <a:pPr lvl="3"/>
            <a:r>
              <a:rPr lang="en-US" altLang="en-US" sz="1700" dirty="0">
                <a:effectLst>
                  <a:outerShdw blurRad="38100" dist="38100" dir="2700000" algn="tl">
                    <a:srgbClr val="000000">
                      <a:alpha val="43137"/>
                    </a:srgbClr>
                  </a:outerShdw>
                </a:effectLst>
                <a:latin typeface="Arial Narrow" pitchFamily="34" charset="0"/>
              </a:rPr>
              <a:t>2c) the right time</a:t>
            </a:r>
          </a:p>
          <a:p>
            <a:pPr lvl="3"/>
            <a:r>
              <a:rPr lang="en-US" altLang="en-US" sz="1700" dirty="0">
                <a:effectLst>
                  <a:outerShdw blurRad="38100" dist="38100" dir="2700000" algn="tl">
                    <a:srgbClr val="000000">
                      <a:alpha val="43137"/>
                    </a:srgbClr>
                  </a:outerShdw>
                </a:effectLst>
                <a:latin typeface="Arial Narrow" pitchFamily="34" charset="0"/>
              </a:rPr>
              <a:t>2d) a limited period of time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8131" name="WordArt 3"/>
          <p:cNvSpPr>
            <a:spLocks noChangeArrowheads="1" noChangeShapeType="1" noTextEdit="1"/>
          </p:cNvSpPr>
          <p:nvPr/>
        </p:nvSpPr>
        <p:spPr bwMode="auto">
          <a:xfrm>
            <a:off x="406400" y="1485900"/>
            <a:ext cx="7653867" cy="2084785"/>
          </a:xfrm>
          <a:prstGeom prst="rect">
            <a:avLst/>
          </a:prstGeom>
          <a:extLst>
            <a:ext uri="{AF507438-7753-43E0-B8FC-AC1667EBCBE1}">
              <a14:hiddenEffects xmlns:a14="http://schemas.microsoft.com/office/drawing/2010/main">
                <a:effectLst/>
              </a14:hiddenEffects>
            </a:ext>
          </a:extLst>
        </p:spPr>
        <p:txBody>
          <a:bodyPr wrap="none" lIns="76197" tIns="38098" rIns="76197" bIns="38098" fromWordArt="1">
            <a:prstTxWarp prst="textCascadeUp">
              <a:avLst>
                <a:gd name="adj" fmla="val 49833"/>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000" kern="10">
                <a:ln w="9525">
                  <a:round/>
                  <a:headEnd/>
                  <a:tailEnd/>
                </a:ln>
                <a:gradFill rotWithShape="0">
                  <a:gsLst>
                    <a:gs pos="0">
                      <a:srgbClr val="FFE701"/>
                    </a:gs>
                    <a:gs pos="100000">
                      <a:srgbClr val="FE3E02"/>
                    </a:gs>
                  </a:gsLst>
                  <a:lin ang="5400000" scaled="1"/>
                </a:gradFill>
                <a:latin typeface="Impact"/>
              </a:rPr>
              <a:t>Time With A Purpose!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677334" y="457200"/>
            <a:ext cx="7789333" cy="85725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197" tIns="38098" rIns="76197" bIns="38098" numCol="1" anchor="t" anchorCtr="0" compatLnSpc="1">
            <a:prstTxWarp prst="textNoShape">
              <a:avLst/>
            </a:prstTxWarp>
          </a:bodyPr>
          <a:lstStyle/>
          <a:p>
            <a:r>
              <a:rPr lang="en-AU" altLang="en-US" sz="6700">
                <a:effectLst>
                  <a:outerShdw blurRad="38100" dist="38100" dir="2700000" algn="tl">
                    <a:srgbClr val="000000">
                      <a:alpha val="43137"/>
                    </a:srgbClr>
                  </a:outerShdw>
                </a:effectLst>
                <a:latin typeface="Subway" pitchFamily="2" charset="0"/>
              </a:rPr>
              <a:t>Make Money?</a:t>
            </a:r>
          </a:p>
        </p:txBody>
      </p:sp>
      <p:sp>
        <p:nvSpPr>
          <p:cNvPr id="16387" name="WordArt 3"/>
          <p:cNvSpPr>
            <a:spLocks noChangeArrowheads="1" noChangeShapeType="1" noTextEdit="1"/>
          </p:cNvSpPr>
          <p:nvPr/>
        </p:nvSpPr>
        <p:spPr bwMode="auto">
          <a:xfrm>
            <a:off x="1761067" y="1657350"/>
            <a:ext cx="3996267" cy="2800350"/>
          </a:xfrm>
          <a:prstGeom prst="rect">
            <a:avLst/>
          </a:prstGeom>
        </p:spPr>
        <p:txBody>
          <a:bodyPr wrap="none" lIns="76197" tIns="38098" rIns="76197" bIns="38098" fromWordArt="1">
            <a:prstTxWarp prst="textPlain">
              <a:avLst>
                <a:gd name="adj" fmla="val 50000"/>
              </a:avLst>
            </a:prstTxWarp>
          </a:bodyPr>
          <a:lstStyle/>
          <a:p>
            <a:pPr algn="ctr"/>
            <a:r>
              <a:rPr lang="en-US" sz="3000" kern="10">
                <a:ln w="19050">
                  <a:solidFill>
                    <a:schemeClr val="tx1"/>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Subway"/>
              </a:rPr>
              <a:t>Yes?</a:t>
            </a:r>
          </a:p>
          <a:p>
            <a:pPr algn="ctr"/>
            <a:r>
              <a:rPr lang="en-US" sz="3000" kern="10">
                <a:ln w="19050">
                  <a:solidFill>
                    <a:schemeClr val="tx1"/>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Subway"/>
              </a:rPr>
              <a:t>No?</a:t>
            </a:r>
          </a:p>
        </p:txBody>
      </p:sp>
      <p:sp>
        <p:nvSpPr>
          <p:cNvPr id="16388" name="WordArt 4"/>
          <p:cNvSpPr>
            <a:spLocks noChangeArrowheads="1" noChangeShapeType="1" noTextEdit="1"/>
          </p:cNvSpPr>
          <p:nvPr/>
        </p:nvSpPr>
        <p:spPr bwMode="auto">
          <a:xfrm>
            <a:off x="6434667" y="1714500"/>
            <a:ext cx="1625600" cy="2743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76197" tIns="38098" rIns="76197" bIns="38098" fromWordArt="1">
            <a:prstTxWarp prst="textPlain">
              <a:avLst>
                <a:gd name="adj" fmla="val 50000"/>
              </a:avLst>
            </a:prstTxWarp>
          </a:bodyPr>
          <a:lstStyle/>
          <a:p>
            <a:pPr algn="ctr"/>
            <a:r>
              <a:rPr lang="en-US" sz="3000" kern="10" spc="600">
                <a:gradFill rotWithShape="0">
                  <a:gsLst>
                    <a:gs pos="0">
                      <a:srgbClr val="AAAAAA"/>
                    </a:gs>
                    <a:gs pos="100000">
                      <a:srgbClr val="FFFFFF"/>
                    </a:gs>
                  </a:gsLst>
                  <a:lin ang="5400000" scaled="1"/>
                </a:gradFill>
                <a:effectLst>
                  <a:outerShdw dist="45791" dir="3378596" algn="ctr" rotWithShape="0">
                    <a:srgbClr val="4D4D4D"/>
                  </a:outerShdw>
                </a:effectLst>
                <a:latin typeface="Wingdings"/>
              </a:rPr>
              <a:t>q</a:t>
            </a:r>
          </a:p>
          <a:p>
            <a:pPr algn="ctr"/>
            <a:r>
              <a:rPr lang="en-US" sz="3000" kern="10" spc="600">
                <a:gradFill rotWithShape="0">
                  <a:gsLst>
                    <a:gs pos="0">
                      <a:srgbClr val="AAAAAA"/>
                    </a:gs>
                    <a:gs pos="100000">
                      <a:srgbClr val="FFFFFF"/>
                    </a:gs>
                  </a:gsLst>
                  <a:lin ang="5400000" scaled="1"/>
                </a:gradFill>
                <a:effectLst>
                  <a:outerShdw dist="45791" dir="3378596" algn="ctr" rotWithShape="0">
                    <a:srgbClr val="4D4D4D"/>
                  </a:outerShdw>
                </a:effectLst>
                <a:latin typeface="Wingdings"/>
              </a:rPr>
              <a:t>q</a:t>
            </a:r>
          </a:p>
        </p:txBody>
      </p:sp>
      <p:sp>
        <p:nvSpPr>
          <p:cNvPr id="16389" name="WordArt 5"/>
          <p:cNvSpPr>
            <a:spLocks noChangeArrowheads="1" noChangeShapeType="1" noTextEdit="1"/>
          </p:cNvSpPr>
          <p:nvPr/>
        </p:nvSpPr>
        <p:spPr bwMode="auto">
          <a:xfrm>
            <a:off x="6570134" y="2971800"/>
            <a:ext cx="1490133" cy="1371600"/>
          </a:xfrm>
          <a:prstGeom prst="rect">
            <a:avLst/>
          </a:prstGeom>
        </p:spPr>
        <p:txBody>
          <a:bodyPr wrap="none" lIns="76197" tIns="38098" rIns="76197" bIns="38098" fromWordArt="1">
            <a:prstTxWarp prst="textPlain">
              <a:avLst>
                <a:gd name="adj" fmla="val 50000"/>
              </a:avLst>
            </a:prstTxWarp>
          </a:bodyPr>
          <a:lstStyle/>
          <a:p>
            <a:pPr algn="ctr"/>
            <a:r>
              <a:rPr lang="en-US" sz="3000" kern="10">
                <a:ln w="25400">
                  <a:solidFill>
                    <a:schemeClr val="tx1"/>
                  </a:solidFill>
                  <a:round/>
                  <a:headEnd/>
                  <a:tailEnd/>
                </a:ln>
                <a:gradFill rotWithShape="0">
                  <a:gsLst>
                    <a:gs pos="0">
                      <a:srgbClr val="FFF200"/>
                    </a:gs>
                    <a:gs pos="45000">
                      <a:srgbClr val="FF7A00"/>
                    </a:gs>
                    <a:gs pos="70000">
                      <a:srgbClr val="FF0300"/>
                    </a:gs>
                    <a:gs pos="100000">
                      <a:srgbClr val="4D0808"/>
                    </a:gs>
                  </a:gsLst>
                  <a:lin ang="5400000" scaled="1"/>
                </a:gradFill>
                <a:effectLst>
                  <a:outerShdw dist="35921" dir="2700000" algn="ctr" rotWithShape="0">
                    <a:srgbClr val="C0C0C0"/>
                  </a:outerShdw>
                </a:effectLst>
                <a:latin typeface="Wingdings 2"/>
              </a:rPr>
              <a:t>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6389"/>
                                        </p:tgtEl>
                                        <p:attrNameLst>
                                          <p:attrName>style.visibility</p:attrName>
                                        </p:attrNameLst>
                                      </p:cBhvr>
                                      <p:to>
                                        <p:strVal val="visible"/>
                                      </p:to>
                                    </p:set>
                                    <p:anim calcmode="lin" valueType="num">
                                      <p:cBhvr>
                                        <p:cTn id="7" dur="1000" fill="hold"/>
                                        <p:tgtEl>
                                          <p:spTgt spid="16389"/>
                                        </p:tgtEl>
                                        <p:attrNameLst>
                                          <p:attrName>ppt_w</p:attrName>
                                        </p:attrNameLst>
                                      </p:cBhvr>
                                      <p:tavLst>
                                        <p:tav tm="0">
                                          <p:val>
                                            <p:fltVal val="0"/>
                                          </p:val>
                                        </p:tav>
                                        <p:tav tm="100000">
                                          <p:val>
                                            <p:strVal val="#ppt_w"/>
                                          </p:val>
                                        </p:tav>
                                      </p:tavLst>
                                    </p:anim>
                                    <p:anim calcmode="lin" valueType="num">
                                      <p:cBhvr>
                                        <p:cTn id="8" dur="1000" fill="hold"/>
                                        <p:tgtEl>
                                          <p:spTgt spid="16389"/>
                                        </p:tgtEl>
                                        <p:attrNameLst>
                                          <p:attrName>ppt_h</p:attrName>
                                        </p:attrNameLst>
                                      </p:cBhvr>
                                      <p:tavLst>
                                        <p:tav tm="0">
                                          <p:val>
                                            <p:fltVal val="0"/>
                                          </p:val>
                                        </p:tav>
                                        <p:tav tm="100000">
                                          <p:val>
                                            <p:strVal val="#ppt_h"/>
                                          </p:val>
                                        </p:tav>
                                      </p:tavLst>
                                    </p:anim>
                                    <p:anim calcmode="lin" valueType="num">
                                      <p:cBhvr>
                                        <p:cTn id="9" dur="1000" fill="hold"/>
                                        <p:tgtEl>
                                          <p:spTgt spid="1638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638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animBg="1"/>
    </p:bldLst>
  </p:timing>
</p:sld>
</file>

<file path=ppt/theme/theme1.xml><?xml version="1.0" encoding="utf-8"?>
<a:theme xmlns:a="http://schemas.openxmlformats.org/drawingml/2006/main" name="Rustic brown-yellow">
  <a:themeElements>
    <a:clrScheme name="">
      <a:dk1>
        <a:srgbClr val="333333"/>
      </a:dk1>
      <a:lt1>
        <a:srgbClr val="A9BDA9"/>
      </a:lt1>
      <a:dk2>
        <a:srgbClr val="004C2B"/>
      </a:dk2>
      <a:lt2>
        <a:srgbClr val="578963"/>
      </a:lt2>
      <a:accent1>
        <a:srgbClr val="FFCCCC"/>
      </a:accent1>
      <a:accent2>
        <a:srgbClr val="B3E1B3"/>
      </a:accent2>
      <a:accent3>
        <a:srgbClr val="D1DBD1"/>
      </a:accent3>
      <a:accent4>
        <a:srgbClr val="2A2A2A"/>
      </a:accent4>
      <a:accent5>
        <a:srgbClr val="FFE2E2"/>
      </a:accent5>
      <a:accent6>
        <a:srgbClr val="A2CCA2"/>
      </a:accent6>
      <a:hlink>
        <a:srgbClr val="BDD7E5"/>
      </a:hlink>
      <a:folHlink>
        <a:srgbClr val="D2AAD2"/>
      </a:folHlink>
    </a:clrScheme>
    <a:fontScheme name="Rustic brown-yellow">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Rustic brown-yellow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Rustic brown-yellow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Rustic brown-yellow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Office\Templates\Rustic brown-yellow.pot</Template>
  <TotalTime>2061</TotalTime>
  <Words>1481</Words>
  <Application>Microsoft Office PowerPoint</Application>
  <PresentationFormat>On-screen Show (16:9)</PresentationFormat>
  <Paragraphs>213</Paragraphs>
  <Slides>33</Slides>
  <Notes>33</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2</vt:i4>
      </vt:variant>
      <vt:variant>
        <vt:lpstr>Slide Titles</vt:lpstr>
      </vt:variant>
      <vt:variant>
        <vt:i4>33</vt:i4>
      </vt:variant>
    </vt:vector>
  </HeadingPairs>
  <TitlesOfParts>
    <vt:vector size="49" baseType="lpstr">
      <vt:lpstr>Arial</vt:lpstr>
      <vt:lpstr>Impact</vt:lpstr>
      <vt:lpstr>Tahoma</vt:lpstr>
      <vt:lpstr>Cooper Black</vt:lpstr>
      <vt:lpstr>Wingdings 2</vt:lpstr>
      <vt:lpstr>Subway</vt:lpstr>
      <vt:lpstr>Times New Roman</vt:lpstr>
      <vt:lpstr>Wingdings</vt:lpstr>
      <vt:lpstr>Arial MT Black</vt:lpstr>
      <vt:lpstr>Arial Narrow</vt:lpstr>
      <vt:lpstr>Webdings</vt:lpstr>
      <vt:lpstr>Arial Black</vt:lpstr>
      <vt:lpstr>Arial Rounded MT Bold</vt:lpstr>
      <vt:lpstr>Rustic brown-yellow</vt:lpstr>
      <vt:lpstr>Bitmap Image</vt:lpstr>
      <vt:lpstr>Photo Editor Photo</vt:lpstr>
      <vt:lpstr>Redeeming the Time</vt:lpstr>
      <vt:lpstr>PowerPoint Presentation</vt:lpstr>
      <vt:lpstr>Job 14:1-2 Man who is born of woman,  Is of few days and full of trouble. 2 He comes forth like a flower and fades away;  He flees like a shadow and does not continue. </vt:lpstr>
      <vt:lpstr>Psalm 90:10, 12 10 The days of our lives are seventy years;  And if by reason of strength they are eighty years,  Yet their boast is only labor and sorrow;  For it is soon cut off, and we fly away. 12 So teach us to number our days,  That we may gain a heart of wisdom.</vt:lpstr>
      <vt:lpstr>Psalm 39:4 4 “Lord, make me to know my end,  And what is the measure of my days,  That I may know how frail I am.</vt:lpstr>
      <vt:lpstr>James 4:14 </vt:lpstr>
      <vt:lpstr>Time</vt:lpstr>
      <vt:lpstr>PowerPoint Presentation</vt:lpstr>
      <vt:lpstr>Make Money?</vt:lpstr>
      <vt:lpstr>Gain Power &amp; Authority?</vt:lpstr>
      <vt:lpstr>Become Famous?</vt:lpstr>
      <vt:lpstr>Find Happiness?</vt:lpstr>
      <vt:lpstr>Recreation?</vt:lpstr>
      <vt:lpstr>PowerPoint Presentation</vt:lpstr>
      <vt:lpstr>Eccl. 12:13-14</vt:lpstr>
      <vt:lpstr>How?</vt:lpstr>
      <vt:lpstr>Singled Eye Devotion</vt:lpstr>
      <vt:lpstr>Matthew 7:13-14 “Enter by the narrow gate; for wide is the gate and broad is the way that leads to destruction, and there are many who go in by it.14 “Because narrow is the gate and difficult is the way which leads to life, and there are few who find it.</vt:lpstr>
      <vt:lpstr>Philippians 3:13 13 Brethren, I do not count myself to have apprehended;  but one thing I do, forgetting those things which are behind and reaching forward to those things which are ahead,</vt:lpstr>
      <vt:lpstr>Philippians 3:13 13 Brethren, I do not count myself to have apprehended; but one thing I do, forgetting those things which are behind and reaching forward to those things which are ahead,</vt:lpstr>
      <vt:lpstr>2 Peter 3:8 8 But, beloved, do not forget this one thing, that with the Lord one day is as a thousand years, and a thousand years as one day.</vt:lpstr>
      <vt:lpstr>We MUST</vt:lpstr>
      <vt:lpstr>Concentration &amp; Focus</vt:lpstr>
      <vt:lpstr>Recognize we All have 24 hours Each Day!  We can’t  make time!</vt:lpstr>
      <vt:lpstr>It’s Not Lack of Time</vt:lpstr>
      <vt:lpstr>It’s Fuelled by</vt:lpstr>
      <vt:lpstr>PowerPoint Presentation</vt:lpstr>
      <vt:lpstr>Noah’s Salvation &amp; Ours</vt:lpstr>
      <vt:lpstr>Grace</vt:lpstr>
      <vt:lpstr>Faith</vt:lpstr>
      <vt:lpstr>Obedience</vt:lpstr>
      <vt:lpstr>Water</vt:lpstr>
      <vt:lpstr>PowerPoint Presentation</vt:lpstr>
    </vt:vector>
  </TitlesOfParts>
  <Company>Kleinwood</Company>
  <LinksUpToDate>false</LinksUpToDate>
  <SharedDoc>false</SharedDoc>
  <HyperlinkBase>http://www.onthenet.com.au/~oavs</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Ricky Shanks</dc:creator>
  <cp:keywords>Email all your slides to OAVS for imaging.</cp:keywords>
  <dc:description>This is template is Copyright 1998 by OAVS - Digital Imaging. Use of this template in Australia for other slide presentations without the concent of OAVS - Digital Imaging is illegal._x000d_
_x000d_
OAVS - Digital Imaging_x000d_
Tel:61 7 55253922_x000d_
Fax; 61 7 55253911_x000d_
E-mail:oavs@onthenet.com.au</dc:description>
  <cp:lastModifiedBy>William Shanks</cp:lastModifiedBy>
  <cp:revision>21</cp:revision>
  <dcterms:created xsi:type="dcterms:W3CDTF">1999-07-24T16:20:28Z</dcterms:created>
  <dcterms:modified xsi:type="dcterms:W3CDTF">2024-03-09T14:26:33Z</dcterms:modified>
  <cp:category>Rustic</cp:category>
</cp:coreProperties>
</file>